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5" r:id="rId5"/>
    <p:sldId id="264" r:id="rId6"/>
    <p:sldId id="263" r:id="rId7"/>
    <p:sldId id="262" r:id="rId8"/>
    <p:sldId id="266" r:id="rId9"/>
    <p:sldId id="267" r:id="rId10"/>
    <p:sldId id="261" r:id="rId11"/>
    <p:sldId id="260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6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CEEBB-352F-423C-BE1B-BB6B9033B04D}" type="datetimeFigureOut">
              <a:rPr lang="ko-KR" altLang="en-US" smtClean="0"/>
              <a:pPr/>
              <a:t>2012-07-19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65B6E-1814-473E-B6E9-6ECCADBA0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MultiReplica</a:t>
            </a:r>
            <a:r>
              <a:rPr lang="en-US" altLang="ko-KR" dirty="0" smtClean="0"/>
              <a:t> 01</a:t>
            </a:r>
            <a:endParaRPr lang="ko-KR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MultiReplica</a:t>
            </a:r>
            <a:r>
              <a:rPr lang="en-US" altLang="ko-KR" dirty="0" smtClean="0"/>
              <a:t> 04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MultiReplica</a:t>
            </a:r>
            <a:r>
              <a:rPr lang="en-US" altLang="ko-KR" dirty="0" smtClean="0"/>
              <a:t> 16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Sp5 4</a:t>
            </a:r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Sp5 16</a:t>
            </a:r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Sp9 4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Sp9 16</a:t>
            </a:r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T5 4</a:t>
            </a:r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T5 16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T9 4</a:t>
            </a:r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25" y="688975"/>
            <a:ext cx="61769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939" t="15242" r="49987" b="69458"/>
          <a:stretch>
            <a:fillRect/>
          </a:stretch>
        </p:blipFill>
        <p:spPr bwMode="auto">
          <a:xfrm>
            <a:off x="2590800" y="1524000"/>
            <a:ext cx="1981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T9 16</a:t>
            </a:r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41"/>
          <p:cNvGrpSpPr/>
          <p:nvPr/>
        </p:nvGrpSpPr>
        <p:grpSpPr>
          <a:xfrm>
            <a:off x="1371600" y="457200"/>
            <a:ext cx="6477000" cy="5567065"/>
            <a:chOff x="1371600" y="457200"/>
            <a:chExt cx="6477000" cy="5567065"/>
          </a:xfrm>
        </p:grpSpPr>
        <p:sp>
          <p:nvSpPr>
            <p:cNvPr id="430" name="TextBox 429"/>
            <p:cNvSpPr txBox="1"/>
            <p:nvPr/>
          </p:nvSpPr>
          <p:spPr>
            <a:xfrm rot="16200000">
              <a:off x="6745933" y="4303067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 smtClean="0"/>
                <a:t>H</a:t>
              </a:r>
              <a:r>
                <a:rPr lang="sv-SE" sz="2400" i="1" baseline="-25000" dirty="0" smtClean="0"/>
                <a:t>0</a:t>
              </a:r>
              <a:endParaRPr lang="sv-SE" sz="2400" i="1" baseline="-25000" dirty="0"/>
            </a:p>
          </p:txBody>
        </p:sp>
        <p:sp>
          <p:nvSpPr>
            <p:cNvPr id="436" name="TextBox 435"/>
            <p:cNvSpPr txBox="1"/>
            <p:nvPr/>
          </p:nvSpPr>
          <p:spPr>
            <a:xfrm rot="16200000">
              <a:off x="6784033" y="3350567"/>
              <a:ext cx="914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 smtClean="0"/>
                <a:t>h</a:t>
              </a:r>
              <a:endParaRPr lang="sv-SE" sz="2400" i="1" baseline="-25000" dirty="0"/>
            </a:p>
          </p:txBody>
        </p:sp>
        <p:cxnSp>
          <p:nvCxnSpPr>
            <p:cNvPr id="221" name="Straight Connector 220"/>
            <p:cNvCxnSpPr/>
            <p:nvPr/>
          </p:nvCxnSpPr>
          <p:spPr>
            <a:xfrm flipH="1">
              <a:off x="1371600" y="4038600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2362200" y="5029200"/>
              <a:ext cx="4343400" cy="381000"/>
            </a:xfrm>
            <a:prstGeom prst="rect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 smtClean="0">
                  <a:solidFill>
                    <a:schemeClr val="tx1"/>
                  </a:solidFill>
                </a:rPr>
                <a:t>Solid Obstacle</a:t>
              </a:r>
              <a:endParaRPr lang="sv-SE" sz="2400" dirty="0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4384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Oval 5"/>
            <p:cNvSpPr/>
            <p:nvPr/>
          </p:nvSpPr>
          <p:spPr>
            <a:xfrm>
              <a:off x="27432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Oval 6"/>
            <p:cNvSpPr/>
            <p:nvPr/>
          </p:nvSpPr>
          <p:spPr>
            <a:xfrm>
              <a:off x="30480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Oval 7"/>
            <p:cNvSpPr/>
            <p:nvPr/>
          </p:nvSpPr>
          <p:spPr>
            <a:xfrm>
              <a:off x="33528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Oval 8"/>
            <p:cNvSpPr/>
            <p:nvPr/>
          </p:nvSpPr>
          <p:spPr>
            <a:xfrm>
              <a:off x="36576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Oval 9"/>
            <p:cNvSpPr/>
            <p:nvPr/>
          </p:nvSpPr>
          <p:spPr>
            <a:xfrm>
              <a:off x="39624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Oval 10"/>
            <p:cNvSpPr/>
            <p:nvPr/>
          </p:nvSpPr>
          <p:spPr>
            <a:xfrm>
              <a:off x="42672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Oval 12"/>
            <p:cNvSpPr/>
            <p:nvPr/>
          </p:nvSpPr>
          <p:spPr>
            <a:xfrm>
              <a:off x="48768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" name="Oval 13"/>
            <p:cNvSpPr/>
            <p:nvPr/>
          </p:nvSpPr>
          <p:spPr>
            <a:xfrm>
              <a:off x="51816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Oval 14"/>
            <p:cNvSpPr/>
            <p:nvPr/>
          </p:nvSpPr>
          <p:spPr>
            <a:xfrm>
              <a:off x="54864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Oval 15"/>
            <p:cNvSpPr/>
            <p:nvPr/>
          </p:nvSpPr>
          <p:spPr>
            <a:xfrm>
              <a:off x="57912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Oval 16"/>
            <p:cNvSpPr/>
            <p:nvPr/>
          </p:nvSpPr>
          <p:spPr>
            <a:xfrm>
              <a:off x="60960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" name="Oval 17"/>
            <p:cNvSpPr/>
            <p:nvPr/>
          </p:nvSpPr>
          <p:spPr>
            <a:xfrm>
              <a:off x="6400800" y="4724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Oval 18"/>
            <p:cNvSpPr/>
            <p:nvPr/>
          </p:nvSpPr>
          <p:spPr>
            <a:xfrm>
              <a:off x="25908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Oval 19"/>
            <p:cNvSpPr/>
            <p:nvPr/>
          </p:nvSpPr>
          <p:spPr>
            <a:xfrm>
              <a:off x="28956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Oval 20"/>
            <p:cNvSpPr/>
            <p:nvPr/>
          </p:nvSpPr>
          <p:spPr>
            <a:xfrm>
              <a:off x="32004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2" name="Oval 21"/>
            <p:cNvSpPr/>
            <p:nvPr/>
          </p:nvSpPr>
          <p:spPr>
            <a:xfrm>
              <a:off x="35052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Oval 22"/>
            <p:cNvSpPr/>
            <p:nvPr/>
          </p:nvSpPr>
          <p:spPr>
            <a:xfrm>
              <a:off x="38100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Oval 23"/>
            <p:cNvSpPr/>
            <p:nvPr/>
          </p:nvSpPr>
          <p:spPr>
            <a:xfrm>
              <a:off x="41148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Oval 24"/>
            <p:cNvSpPr/>
            <p:nvPr/>
          </p:nvSpPr>
          <p:spPr>
            <a:xfrm>
              <a:off x="44196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" name="Oval 25"/>
            <p:cNvSpPr/>
            <p:nvPr/>
          </p:nvSpPr>
          <p:spPr>
            <a:xfrm>
              <a:off x="47244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Oval 26"/>
            <p:cNvSpPr/>
            <p:nvPr/>
          </p:nvSpPr>
          <p:spPr>
            <a:xfrm>
              <a:off x="50292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Oval 27"/>
            <p:cNvSpPr/>
            <p:nvPr/>
          </p:nvSpPr>
          <p:spPr>
            <a:xfrm>
              <a:off x="53340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Oval 28"/>
            <p:cNvSpPr/>
            <p:nvPr/>
          </p:nvSpPr>
          <p:spPr>
            <a:xfrm>
              <a:off x="56388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" name="Oval 29"/>
            <p:cNvSpPr/>
            <p:nvPr/>
          </p:nvSpPr>
          <p:spPr>
            <a:xfrm>
              <a:off x="59436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" name="Oval 30"/>
            <p:cNvSpPr/>
            <p:nvPr/>
          </p:nvSpPr>
          <p:spPr>
            <a:xfrm>
              <a:off x="6248400" y="4495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" name="Oval 32"/>
            <p:cNvSpPr/>
            <p:nvPr/>
          </p:nvSpPr>
          <p:spPr>
            <a:xfrm>
              <a:off x="24384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4" name="Oval 33"/>
            <p:cNvSpPr/>
            <p:nvPr/>
          </p:nvSpPr>
          <p:spPr>
            <a:xfrm>
              <a:off x="27432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5" name="Oval 34"/>
            <p:cNvSpPr/>
            <p:nvPr/>
          </p:nvSpPr>
          <p:spPr>
            <a:xfrm>
              <a:off x="30480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" name="Oval 35"/>
            <p:cNvSpPr/>
            <p:nvPr/>
          </p:nvSpPr>
          <p:spPr>
            <a:xfrm>
              <a:off x="33528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" name="Oval 36"/>
            <p:cNvSpPr/>
            <p:nvPr/>
          </p:nvSpPr>
          <p:spPr>
            <a:xfrm>
              <a:off x="36576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8" name="Oval 37"/>
            <p:cNvSpPr/>
            <p:nvPr/>
          </p:nvSpPr>
          <p:spPr>
            <a:xfrm>
              <a:off x="39624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9" name="Oval 38"/>
            <p:cNvSpPr/>
            <p:nvPr/>
          </p:nvSpPr>
          <p:spPr>
            <a:xfrm>
              <a:off x="42672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Oval 39"/>
            <p:cNvSpPr/>
            <p:nvPr/>
          </p:nvSpPr>
          <p:spPr>
            <a:xfrm>
              <a:off x="45720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Oval 40"/>
            <p:cNvSpPr/>
            <p:nvPr/>
          </p:nvSpPr>
          <p:spPr>
            <a:xfrm>
              <a:off x="48768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Oval 41"/>
            <p:cNvSpPr/>
            <p:nvPr/>
          </p:nvSpPr>
          <p:spPr>
            <a:xfrm>
              <a:off x="51816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Oval 42"/>
            <p:cNvSpPr/>
            <p:nvPr/>
          </p:nvSpPr>
          <p:spPr>
            <a:xfrm>
              <a:off x="54864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" name="Oval 43"/>
            <p:cNvSpPr/>
            <p:nvPr/>
          </p:nvSpPr>
          <p:spPr>
            <a:xfrm>
              <a:off x="57912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" name="Oval 44"/>
            <p:cNvSpPr/>
            <p:nvPr/>
          </p:nvSpPr>
          <p:spPr>
            <a:xfrm>
              <a:off x="60960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Oval 45"/>
            <p:cNvSpPr/>
            <p:nvPr/>
          </p:nvSpPr>
          <p:spPr>
            <a:xfrm>
              <a:off x="6400800" y="4267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Oval 46"/>
            <p:cNvSpPr/>
            <p:nvPr/>
          </p:nvSpPr>
          <p:spPr>
            <a:xfrm>
              <a:off x="25908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Oval 47"/>
            <p:cNvSpPr/>
            <p:nvPr/>
          </p:nvSpPr>
          <p:spPr>
            <a:xfrm>
              <a:off x="28956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" name="Oval 48"/>
            <p:cNvSpPr/>
            <p:nvPr/>
          </p:nvSpPr>
          <p:spPr>
            <a:xfrm>
              <a:off x="32004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" name="Oval 49"/>
            <p:cNvSpPr/>
            <p:nvPr/>
          </p:nvSpPr>
          <p:spPr>
            <a:xfrm>
              <a:off x="35052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Oval 50"/>
            <p:cNvSpPr/>
            <p:nvPr/>
          </p:nvSpPr>
          <p:spPr>
            <a:xfrm>
              <a:off x="38100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Oval 51"/>
            <p:cNvSpPr/>
            <p:nvPr/>
          </p:nvSpPr>
          <p:spPr>
            <a:xfrm>
              <a:off x="41148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Oval 52"/>
            <p:cNvSpPr/>
            <p:nvPr/>
          </p:nvSpPr>
          <p:spPr>
            <a:xfrm>
              <a:off x="44196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4" name="Oval 53"/>
            <p:cNvSpPr/>
            <p:nvPr/>
          </p:nvSpPr>
          <p:spPr>
            <a:xfrm>
              <a:off x="47244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5" name="Oval 54"/>
            <p:cNvSpPr/>
            <p:nvPr/>
          </p:nvSpPr>
          <p:spPr>
            <a:xfrm>
              <a:off x="50292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6" name="Oval 55"/>
            <p:cNvSpPr/>
            <p:nvPr/>
          </p:nvSpPr>
          <p:spPr>
            <a:xfrm>
              <a:off x="53340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Oval 56"/>
            <p:cNvSpPr/>
            <p:nvPr/>
          </p:nvSpPr>
          <p:spPr>
            <a:xfrm>
              <a:off x="56388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Oval 57"/>
            <p:cNvSpPr/>
            <p:nvPr/>
          </p:nvSpPr>
          <p:spPr>
            <a:xfrm>
              <a:off x="59436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Oval 58"/>
            <p:cNvSpPr/>
            <p:nvPr/>
          </p:nvSpPr>
          <p:spPr>
            <a:xfrm>
              <a:off x="6248400" y="4038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" name="Oval 59"/>
            <p:cNvSpPr/>
            <p:nvPr/>
          </p:nvSpPr>
          <p:spPr>
            <a:xfrm>
              <a:off x="24384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" name="Oval 60"/>
            <p:cNvSpPr/>
            <p:nvPr/>
          </p:nvSpPr>
          <p:spPr>
            <a:xfrm>
              <a:off x="27432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Oval 61"/>
            <p:cNvSpPr/>
            <p:nvPr/>
          </p:nvSpPr>
          <p:spPr>
            <a:xfrm>
              <a:off x="30480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Oval 62"/>
            <p:cNvSpPr/>
            <p:nvPr/>
          </p:nvSpPr>
          <p:spPr>
            <a:xfrm>
              <a:off x="33528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Oval 63"/>
            <p:cNvSpPr/>
            <p:nvPr/>
          </p:nvSpPr>
          <p:spPr>
            <a:xfrm>
              <a:off x="36576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5" name="Oval 64"/>
            <p:cNvSpPr/>
            <p:nvPr/>
          </p:nvSpPr>
          <p:spPr>
            <a:xfrm>
              <a:off x="39624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6" name="Oval 65"/>
            <p:cNvSpPr/>
            <p:nvPr/>
          </p:nvSpPr>
          <p:spPr>
            <a:xfrm>
              <a:off x="42672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7" name="Oval 66"/>
            <p:cNvSpPr/>
            <p:nvPr/>
          </p:nvSpPr>
          <p:spPr>
            <a:xfrm>
              <a:off x="45720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8" name="Oval 67"/>
            <p:cNvSpPr/>
            <p:nvPr/>
          </p:nvSpPr>
          <p:spPr>
            <a:xfrm>
              <a:off x="48768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9" name="Oval 68"/>
            <p:cNvSpPr/>
            <p:nvPr/>
          </p:nvSpPr>
          <p:spPr>
            <a:xfrm>
              <a:off x="51816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0" name="Oval 69"/>
            <p:cNvSpPr/>
            <p:nvPr/>
          </p:nvSpPr>
          <p:spPr>
            <a:xfrm>
              <a:off x="54864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1" name="Oval 70"/>
            <p:cNvSpPr/>
            <p:nvPr/>
          </p:nvSpPr>
          <p:spPr>
            <a:xfrm>
              <a:off x="57912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2" name="Oval 71"/>
            <p:cNvSpPr/>
            <p:nvPr/>
          </p:nvSpPr>
          <p:spPr>
            <a:xfrm>
              <a:off x="60960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3" name="Oval 72"/>
            <p:cNvSpPr/>
            <p:nvPr/>
          </p:nvSpPr>
          <p:spPr>
            <a:xfrm>
              <a:off x="6400800" y="3810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4" name="Oval 73"/>
            <p:cNvSpPr/>
            <p:nvPr/>
          </p:nvSpPr>
          <p:spPr>
            <a:xfrm>
              <a:off x="25908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5" name="Oval 74"/>
            <p:cNvSpPr/>
            <p:nvPr/>
          </p:nvSpPr>
          <p:spPr>
            <a:xfrm>
              <a:off x="28956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6" name="Oval 75"/>
            <p:cNvSpPr/>
            <p:nvPr/>
          </p:nvSpPr>
          <p:spPr>
            <a:xfrm>
              <a:off x="32004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7" name="Oval 76"/>
            <p:cNvSpPr/>
            <p:nvPr/>
          </p:nvSpPr>
          <p:spPr>
            <a:xfrm>
              <a:off x="35052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8" name="Oval 77"/>
            <p:cNvSpPr/>
            <p:nvPr/>
          </p:nvSpPr>
          <p:spPr>
            <a:xfrm>
              <a:off x="38100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9" name="Oval 78"/>
            <p:cNvSpPr/>
            <p:nvPr/>
          </p:nvSpPr>
          <p:spPr>
            <a:xfrm>
              <a:off x="41148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0" name="Oval 79"/>
            <p:cNvSpPr/>
            <p:nvPr/>
          </p:nvSpPr>
          <p:spPr>
            <a:xfrm>
              <a:off x="44196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1" name="Oval 80"/>
            <p:cNvSpPr/>
            <p:nvPr/>
          </p:nvSpPr>
          <p:spPr>
            <a:xfrm>
              <a:off x="47244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2" name="Oval 81"/>
            <p:cNvSpPr/>
            <p:nvPr/>
          </p:nvSpPr>
          <p:spPr>
            <a:xfrm>
              <a:off x="50292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Oval 82"/>
            <p:cNvSpPr/>
            <p:nvPr/>
          </p:nvSpPr>
          <p:spPr>
            <a:xfrm>
              <a:off x="53340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4" name="Oval 83"/>
            <p:cNvSpPr/>
            <p:nvPr/>
          </p:nvSpPr>
          <p:spPr>
            <a:xfrm>
              <a:off x="56388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5" name="Oval 84"/>
            <p:cNvSpPr/>
            <p:nvPr/>
          </p:nvSpPr>
          <p:spPr>
            <a:xfrm>
              <a:off x="59436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6" name="Oval 85"/>
            <p:cNvSpPr/>
            <p:nvPr/>
          </p:nvSpPr>
          <p:spPr>
            <a:xfrm>
              <a:off x="6248400" y="3581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7" name="Oval 86"/>
            <p:cNvSpPr/>
            <p:nvPr/>
          </p:nvSpPr>
          <p:spPr>
            <a:xfrm>
              <a:off x="24384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8" name="Oval 87"/>
            <p:cNvSpPr/>
            <p:nvPr/>
          </p:nvSpPr>
          <p:spPr>
            <a:xfrm>
              <a:off x="27432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9" name="Oval 88"/>
            <p:cNvSpPr/>
            <p:nvPr/>
          </p:nvSpPr>
          <p:spPr>
            <a:xfrm>
              <a:off x="30480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0" name="Oval 89"/>
            <p:cNvSpPr/>
            <p:nvPr/>
          </p:nvSpPr>
          <p:spPr>
            <a:xfrm>
              <a:off x="33528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1" name="Oval 90"/>
            <p:cNvSpPr/>
            <p:nvPr/>
          </p:nvSpPr>
          <p:spPr>
            <a:xfrm>
              <a:off x="36576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2" name="Oval 91"/>
            <p:cNvSpPr/>
            <p:nvPr/>
          </p:nvSpPr>
          <p:spPr>
            <a:xfrm>
              <a:off x="39624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3" name="Oval 92"/>
            <p:cNvSpPr/>
            <p:nvPr/>
          </p:nvSpPr>
          <p:spPr>
            <a:xfrm>
              <a:off x="42672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4" name="Oval 93"/>
            <p:cNvSpPr/>
            <p:nvPr/>
          </p:nvSpPr>
          <p:spPr>
            <a:xfrm>
              <a:off x="45720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5" name="Oval 94"/>
            <p:cNvSpPr/>
            <p:nvPr/>
          </p:nvSpPr>
          <p:spPr>
            <a:xfrm>
              <a:off x="48768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6" name="Oval 95"/>
            <p:cNvSpPr/>
            <p:nvPr/>
          </p:nvSpPr>
          <p:spPr>
            <a:xfrm>
              <a:off x="51816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7" name="Oval 96"/>
            <p:cNvSpPr/>
            <p:nvPr/>
          </p:nvSpPr>
          <p:spPr>
            <a:xfrm>
              <a:off x="54864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8" name="Oval 97"/>
            <p:cNvSpPr/>
            <p:nvPr/>
          </p:nvSpPr>
          <p:spPr>
            <a:xfrm>
              <a:off x="57912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9" name="Oval 98"/>
            <p:cNvSpPr/>
            <p:nvPr/>
          </p:nvSpPr>
          <p:spPr>
            <a:xfrm>
              <a:off x="60960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0" name="Oval 99"/>
            <p:cNvSpPr/>
            <p:nvPr/>
          </p:nvSpPr>
          <p:spPr>
            <a:xfrm>
              <a:off x="6400800" y="3352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1" name="Oval 100"/>
            <p:cNvSpPr/>
            <p:nvPr/>
          </p:nvSpPr>
          <p:spPr>
            <a:xfrm>
              <a:off x="25908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2" name="Oval 101"/>
            <p:cNvSpPr/>
            <p:nvPr/>
          </p:nvSpPr>
          <p:spPr>
            <a:xfrm>
              <a:off x="28956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3" name="Oval 102"/>
            <p:cNvSpPr/>
            <p:nvPr/>
          </p:nvSpPr>
          <p:spPr>
            <a:xfrm>
              <a:off x="32004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4" name="Oval 103"/>
            <p:cNvSpPr/>
            <p:nvPr/>
          </p:nvSpPr>
          <p:spPr>
            <a:xfrm>
              <a:off x="35052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5" name="Oval 104"/>
            <p:cNvSpPr/>
            <p:nvPr/>
          </p:nvSpPr>
          <p:spPr>
            <a:xfrm>
              <a:off x="38100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6" name="Oval 105"/>
            <p:cNvSpPr/>
            <p:nvPr/>
          </p:nvSpPr>
          <p:spPr>
            <a:xfrm>
              <a:off x="41148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7" name="Oval 106"/>
            <p:cNvSpPr/>
            <p:nvPr/>
          </p:nvSpPr>
          <p:spPr>
            <a:xfrm>
              <a:off x="44196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8" name="Oval 107"/>
            <p:cNvSpPr/>
            <p:nvPr/>
          </p:nvSpPr>
          <p:spPr>
            <a:xfrm>
              <a:off x="47244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9" name="Oval 108"/>
            <p:cNvSpPr/>
            <p:nvPr/>
          </p:nvSpPr>
          <p:spPr>
            <a:xfrm>
              <a:off x="50292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0" name="Oval 109"/>
            <p:cNvSpPr/>
            <p:nvPr/>
          </p:nvSpPr>
          <p:spPr>
            <a:xfrm>
              <a:off x="53340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1" name="Oval 110"/>
            <p:cNvSpPr/>
            <p:nvPr/>
          </p:nvSpPr>
          <p:spPr>
            <a:xfrm>
              <a:off x="56388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2" name="Oval 111"/>
            <p:cNvSpPr/>
            <p:nvPr/>
          </p:nvSpPr>
          <p:spPr>
            <a:xfrm>
              <a:off x="59436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Oval 112"/>
            <p:cNvSpPr/>
            <p:nvPr/>
          </p:nvSpPr>
          <p:spPr>
            <a:xfrm>
              <a:off x="6248400" y="3124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4" name="Oval 113"/>
            <p:cNvSpPr/>
            <p:nvPr/>
          </p:nvSpPr>
          <p:spPr>
            <a:xfrm>
              <a:off x="24384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5" name="Oval 114"/>
            <p:cNvSpPr/>
            <p:nvPr/>
          </p:nvSpPr>
          <p:spPr>
            <a:xfrm>
              <a:off x="27432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6" name="Oval 115"/>
            <p:cNvSpPr/>
            <p:nvPr/>
          </p:nvSpPr>
          <p:spPr>
            <a:xfrm>
              <a:off x="30480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7" name="Oval 116"/>
            <p:cNvSpPr/>
            <p:nvPr/>
          </p:nvSpPr>
          <p:spPr>
            <a:xfrm>
              <a:off x="33528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8" name="Oval 117"/>
            <p:cNvSpPr/>
            <p:nvPr/>
          </p:nvSpPr>
          <p:spPr>
            <a:xfrm>
              <a:off x="36576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9" name="Oval 118"/>
            <p:cNvSpPr/>
            <p:nvPr/>
          </p:nvSpPr>
          <p:spPr>
            <a:xfrm>
              <a:off x="39624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0" name="Oval 119"/>
            <p:cNvSpPr/>
            <p:nvPr/>
          </p:nvSpPr>
          <p:spPr>
            <a:xfrm>
              <a:off x="42672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1" name="Oval 120"/>
            <p:cNvSpPr/>
            <p:nvPr/>
          </p:nvSpPr>
          <p:spPr>
            <a:xfrm>
              <a:off x="45720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2" name="Oval 121"/>
            <p:cNvSpPr/>
            <p:nvPr/>
          </p:nvSpPr>
          <p:spPr>
            <a:xfrm>
              <a:off x="48768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3" name="Oval 122"/>
            <p:cNvSpPr/>
            <p:nvPr/>
          </p:nvSpPr>
          <p:spPr>
            <a:xfrm>
              <a:off x="51816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4" name="Oval 123"/>
            <p:cNvSpPr/>
            <p:nvPr/>
          </p:nvSpPr>
          <p:spPr>
            <a:xfrm>
              <a:off x="54864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5" name="Oval 124"/>
            <p:cNvSpPr/>
            <p:nvPr/>
          </p:nvSpPr>
          <p:spPr>
            <a:xfrm>
              <a:off x="57912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6" name="Oval 125"/>
            <p:cNvSpPr/>
            <p:nvPr/>
          </p:nvSpPr>
          <p:spPr>
            <a:xfrm>
              <a:off x="60960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7" name="Oval 126"/>
            <p:cNvSpPr/>
            <p:nvPr/>
          </p:nvSpPr>
          <p:spPr>
            <a:xfrm>
              <a:off x="6400800" y="2895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8" name="Oval 127"/>
            <p:cNvSpPr/>
            <p:nvPr/>
          </p:nvSpPr>
          <p:spPr>
            <a:xfrm>
              <a:off x="25908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9" name="Oval 128"/>
            <p:cNvSpPr/>
            <p:nvPr/>
          </p:nvSpPr>
          <p:spPr>
            <a:xfrm>
              <a:off x="28956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0" name="Oval 129"/>
            <p:cNvSpPr/>
            <p:nvPr/>
          </p:nvSpPr>
          <p:spPr>
            <a:xfrm>
              <a:off x="32004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1" name="Oval 130"/>
            <p:cNvSpPr/>
            <p:nvPr/>
          </p:nvSpPr>
          <p:spPr>
            <a:xfrm>
              <a:off x="35052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2" name="Oval 131"/>
            <p:cNvSpPr/>
            <p:nvPr/>
          </p:nvSpPr>
          <p:spPr>
            <a:xfrm>
              <a:off x="38100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3" name="Oval 132"/>
            <p:cNvSpPr/>
            <p:nvPr/>
          </p:nvSpPr>
          <p:spPr>
            <a:xfrm>
              <a:off x="41148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" name="Oval 133"/>
            <p:cNvSpPr/>
            <p:nvPr/>
          </p:nvSpPr>
          <p:spPr>
            <a:xfrm>
              <a:off x="44196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5" name="Oval 134"/>
            <p:cNvSpPr/>
            <p:nvPr/>
          </p:nvSpPr>
          <p:spPr>
            <a:xfrm>
              <a:off x="47244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6" name="Oval 135"/>
            <p:cNvSpPr/>
            <p:nvPr/>
          </p:nvSpPr>
          <p:spPr>
            <a:xfrm>
              <a:off x="50292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7" name="Oval 136"/>
            <p:cNvSpPr/>
            <p:nvPr/>
          </p:nvSpPr>
          <p:spPr>
            <a:xfrm>
              <a:off x="53340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8" name="Oval 137"/>
            <p:cNvSpPr/>
            <p:nvPr/>
          </p:nvSpPr>
          <p:spPr>
            <a:xfrm>
              <a:off x="56388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9" name="Oval 138"/>
            <p:cNvSpPr/>
            <p:nvPr/>
          </p:nvSpPr>
          <p:spPr>
            <a:xfrm>
              <a:off x="59436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0" name="Oval 139"/>
            <p:cNvSpPr/>
            <p:nvPr/>
          </p:nvSpPr>
          <p:spPr>
            <a:xfrm>
              <a:off x="6248400" y="2667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1" name="Oval 140"/>
            <p:cNvSpPr/>
            <p:nvPr/>
          </p:nvSpPr>
          <p:spPr>
            <a:xfrm>
              <a:off x="24384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2" name="Oval 141"/>
            <p:cNvSpPr/>
            <p:nvPr/>
          </p:nvSpPr>
          <p:spPr>
            <a:xfrm>
              <a:off x="27432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3" name="Oval 142"/>
            <p:cNvSpPr/>
            <p:nvPr/>
          </p:nvSpPr>
          <p:spPr>
            <a:xfrm>
              <a:off x="30480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4" name="Oval 143"/>
            <p:cNvSpPr/>
            <p:nvPr/>
          </p:nvSpPr>
          <p:spPr>
            <a:xfrm>
              <a:off x="33528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5" name="Oval 144"/>
            <p:cNvSpPr/>
            <p:nvPr/>
          </p:nvSpPr>
          <p:spPr>
            <a:xfrm>
              <a:off x="36576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6" name="Oval 145"/>
            <p:cNvSpPr/>
            <p:nvPr/>
          </p:nvSpPr>
          <p:spPr>
            <a:xfrm>
              <a:off x="39624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7" name="Oval 146"/>
            <p:cNvSpPr/>
            <p:nvPr/>
          </p:nvSpPr>
          <p:spPr>
            <a:xfrm>
              <a:off x="42672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8" name="Oval 147"/>
            <p:cNvSpPr/>
            <p:nvPr/>
          </p:nvSpPr>
          <p:spPr>
            <a:xfrm>
              <a:off x="45720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9" name="Oval 148"/>
            <p:cNvSpPr/>
            <p:nvPr/>
          </p:nvSpPr>
          <p:spPr>
            <a:xfrm>
              <a:off x="48768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0" name="Oval 149"/>
            <p:cNvSpPr/>
            <p:nvPr/>
          </p:nvSpPr>
          <p:spPr>
            <a:xfrm>
              <a:off x="51816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1" name="Oval 150"/>
            <p:cNvSpPr/>
            <p:nvPr/>
          </p:nvSpPr>
          <p:spPr>
            <a:xfrm>
              <a:off x="54864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2" name="Oval 151"/>
            <p:cNvSpPr/>
            <p:nvPr/>
          </p:nvSpPr>
          <p:spPr>
            <a:xfrm>
              <a:off x="57912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3" name="Oval 152"/>
            <p:cNvSpPr/>
            <p:nvPr/>
          </p:nvSpPr>
          <p:spPr>
            <a:xfrm>
              <a:off x="60960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4" name="Oval 153"/>
            <p:cNvSpPr/>
            <p:nvPr/>
          </p:nvSpPr>
          <p:spPr>
            <a:xfrm>
              <a:off x="6400800" y="2438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5" name="Oval 154"/>
            <p:cNvSpPr/>
            <p:nvPr/>
          </p:nvSpPr>
          <p:spPr>
            <a:xfrm>
              <a:off x="25908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6" name="Oval 155"/>
            <p:cNvSpPr/>
            <p:nvPr/>
          </p:nvSpPr>
          <p:spPr>
            <a:xfrm>
              <a:off x="28956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7" name="Oval 156"/>
            <p:cNvSpPr/>
            <p:nvPr/>
          </p:nvSpPr>
          <p:spPr>
            <a:xfrm>
              <a:off x="32004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8" name="Oval 157"/>
            <p:cNvSpPr/>
            <p:nvPr/>
          </p:nvSpPr>
          <p:spPr>
            <a:xfrm>
              <a:off x="35052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9" name="Oval 158"/>
            <p:cNvSpPr/>
            <p:nvPr/>
          </p:nvSpPr>
          <p:spPr>
            <a:xfrm>
              <a:off x="38100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0" name="Oval 159"/>
            <p:cNvSpPr/>
            <p:nvPr/>
          </p:nvSpPr>
          <p:spPr>
            <a:xfrm>
              <a:off x="41148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1" name="Oval 160"/>
            <p:cNvSpPr/>
            <p:nvPr/>
          </p:nvSpPr>
          <p:spPr>
            <a:xfrm>
              <a:off x="44196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2" name="Oval 161"/>
            <p:cNvSpPr/>
            <p:nvPr/>
          </p:nvSpPr>
          <p:spPr>
            <a:xfrm>
              <a:off x="47244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3" name="Oval 162"/>
            <p:cNvSpPr/>
            <p:nvPr/>
          </p:nvSpPr>
          <p:spPr>
            <a:xfrm>
              <a:off x="50292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4" name="Oval 163"/>
            <p:cNvSpPr/>
            <p:nvPr/>
          </p:nvSpPr>
          <p:spPr>
            <a:xfrm>
              <a:off x="53340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5" name="Oval 164"/>
            <p:cNvSpPr/>
            <p:nvPr/>
          </p:nvSpPr>
          <p:spPr>
            <a:xfrm>
              <a:off x="56388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6" name="Oval 165"/>
            <p:cNvSpPr/>
            <p:nvPr/>
          </p:nvSpPr>
          <p:spPr>
            <a:xfrm>
              <a:off x="59436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7" name="Oval 166"/>
            <p:cNvSpPr/>
            <p:nvPr/>
          </p:nvSpPr>
          <p:spPr>
            <a:xfrm>
              <a:off x="6248400" y="22098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8" name="Oval 167"/>
            <p:cNvSpPr/>
            <p:nvPr/>
          </p:nvSpPr>
          <p:spPr>
            <a:xfrm>
              <a:off x="24384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9" name="Oval 168"/>
            <p:cNvSpPr/>
            <p:nvPr/>
          </p:nvSpPr>
          <p:spPr>
            <a:xfrm>
              <a:off x="27432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0" name="Oval 169"/>
            <p:cNvSpPr/>
            <p:nvPr/>
          </p:nvSpPr>
          <p:spPr>
            <a:xfrm>
              <a:off x="30480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1" name="Oval 170"/>
            <p:cNvSpPr/>
            <p:nvPr/>
          </p:nvSpPr>
          <p:spPr>
            <a:xfrm>
              <a:off x="33528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2" name="Oval 171"/>
            <p:cNvSpPr/>
            <p:nvPr/>
          </p:nvSpPr>
          <p:spPr>
            <a:xfrm>
              <a:off x="36576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3" name="Oval 172"/>
            <p:cNvSpPr/>
            <p:nvPr/>
          </p:nvSpPr>
          <p:spPr>
            <a:xfrm>
              <a:off x="39624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4" name="Oval 173"/>
            <p:cNvSpPr/>
            <p:nvPr/>
          </p:nvSpPr>
          <p:spPr>
            <a:xfrm>
              <a:off x="42672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5" name="Oval 174"/>
            <p:cNvSpPr/>
            <p:nvPr/>
          </p:nvSpPr>
          <p:spPr>
            <a:xfrm>
              <a:off x="45720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6" name="Oval 175"/>
            <p:cNvSpPr/>
            <p:nvPr/>
          </p:nvSpPr>
          <p:spPr>
            <a:xfrm>
              <a:off x="48768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7" name="Oval 176"/>
            <p:cNvSpPr/>
            <p:nvPr/>
          </p:nvSpPr>
          <p:spPr>
            <a:xfrm>
              <a:off x="51816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8" name="Oval 177"/>
            <p:cNvSpPr/>
            <p:nvPr/>
          </p:nvSpPr>
          <p:spPr>
            <a:xfrm>
              <a:off x="54864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9" name="Oval 178"/>
            <p:cNvSpPr/>
            <p:nvPr/>
          </p:nvSpPr>
          <p:spPr>
            <a:xfrm>
              <a:off x="57912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0" name="Oval 179"/>
            <p:cNvSpPr/>
            <p:nvPr/>
          </p:nvSpPr>
          <p:spPr>
            <a:xfrm>
              <a:off x="60960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1" name="Oval 180"/>
            <p:cNvSpPr/>
            <p:nvPr/>
          </p:nvSpPr>
          <p:spPr>
            <a:xfrm>
              <a:off x="6400800" y="19812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2" name="Oval 181"/>
            <p:cNvSpPr/>
            <p:nvPr/>
          </p:nvSpPr>
          <p:spPr>
            <a:xfrm>
              <a:off x="25908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3" name="Oval 182"/>
            <p:cNvSpPr/>
            <p:nvPr/>
          </p:nvSpPr>
          <p:spPr>
            <a:xfrm>
              <a:off x="28956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4" name="Oval 183"/>
            <p:cNvSpPr/>
            <p:nvPr/>
          </p:nvSpPr>
          <p:spPr>
            <a:xfrm>
              <a:off x="32004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5" name="Oval 184"/>
            <p:cNvSpPr/>
            <p:nvPr/>
          </p:nvSpPr>
          <p:spPr>
            <a:xfrm>
              <a:off x="35052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6" name="Oval 185"/>
            <p:cNvSpPr/>
            <p:nvPr/>
          </p:nvSpPr>
          <p:spPr>
            <a:xfrm>
              <a:off x="38100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7" name="Oval 186"/>
            <p:cNvSpPr/>
            <p:nvPr/>
          </p:nvSpPr>
          <p:spPr>
            <a:xfrm>
              <a:off x="41148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8" name="Oval 187"/>
            <p:cNvSpPr/>
            <p:nvPr/>
          </p:nvSpPr>
          <p:spPr>
            <a:xfrm>
              <a:off x="44196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9" name="Oval 188"/>
            <p:cNvSpPr/>
            <p:nvPr/>
          </p:nvSpPr>
          <p:spPr>
            <a:xfrm>
              <a:off x="47244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0" name="Oval 189"/>
            <p:cNvSpPr/>
            <p:nvPr/>
          </p:nvSpPr>
          <p:spPr>
            <a:xfrm>
              <a:off x="50292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1" name="Oval 190"/>
            <p:cNvSpPr/>
            <p:nvPr/>
          </p:nvSpPr>
          <p:spPr>
            <a:xfrm>
              <a:off x="53340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2" name="Oval 191"/>
            <p:cNvSpPr/>
            <p:nvPr/>
          </p:nvSpPr>
          <p:spPr>
            <a:xfrm>
              <a:off x="56388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3" name="Oval 192"/>
            <p:cNvSpPr/>
            <p:nvPr/>
          </p:nvSpPr>
          <p:spPr>
            <a:xfrm>
              <a:off x="59436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4" name="Oval 193"/>
            <p:cNvSpPr/>
            <p:nvPr/>
          </p:nvSpPr>
          <p:spPr>
            <a:xfrm>
              <a:off x="6248400" y="17526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5" name="Oval 194"/>
            <p:cNvSpPr/>
            <p:nvPr/>
          </p:nvSpPr>
          <p:spPr>
            <a:xfrm>
              <a:off x="24384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6" name="Oval 195"/>
            <p:cNvSpPr/>
            <p:nvPr/>
          </p:nvSpPr>
          <p:spPr>
            <a:xfrm>
              <a:off x="27432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7" name="Oval 196"/>
            <p:cNvSpPr/>
            <p:nvPr/>
          </p:nvSpPr>
          <p:spPr>
            <a:xfrm>
              <a:off x="30480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8" name="Oval 197"/>
            <p:cNvSpPr/>
            <p:nvPr/>
          </p:nvSpPr>
          <p:spPr>
            <a:xfrm>
              <a:off x="33528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9" name="Oval 198"/>
            <p:cNvSpPr/>
            <p:nvPr/>
          </p:nvSpPr>
          <p:spPr>
            <a:xfrm>
              <a:off x="36576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0" name="Oval 199"/>
            <p:cNvSpPr/>
            <p:nvPr/>
          </p:nvSpPr>
          <p:spPr>
            <a:xfrm>
              <a:off x="39624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1" name="Oval 200"/>
            <p:cNvSpPr/>
            <p:nvPr/>
          </p:nvSpPr>
          <p:spPr>
            <a:xfrm>
              <a:off x="42672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2" name="Oval 201"/>
            <p:cNvSpPr/>
            <p:nvPr/>
          </p:nvSpPr>
          <p:spPr>
            <a:xfrm>
              <a:off x="45720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3" name="Oval 202"/>
            <p:cNvSpPr/>
            <p:nvPr/>
          </p:nvSpPr>
          <p:spPr>
            <a:xfrm>
              <a:off x="48768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4" name="Oval 203"/>
            <p:cNvSpPr/>
            <p:nvPr/>
          </p:nvSpPr>
          <p:spPr>
            <a:xfrm>
              <a:off x="51816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5" name="Oval 204"/>
            <p:cNvSpPr/>
            <p:nvPr/>
          </p:nvSpPr>
          <p:spPr>
            <a:xfrm>
              <a:off x="54864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6" name="Oval 205"/>
            <p:cNvSpPr/>
            <p:nvPr/>
          </p:nvSpPr>
          <p:spPr>
            <a:xfrm>
              <a:off x="57912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7" name="Oval 206"/>
            <p:cNvSpPr/>
            <p:nvPr/>
          </p:nvSpPr>
          <p:spPr>
            <a:xfrm>
              <a:off x="60960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8" name="Oval 207"/>
            <p:cNvSpPr/>
            <p:nvPr/>
          </p:nvSpPr>
          <p:spPr>
            <a:xfrm>
              <a:off x="6400800" y="15240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2209800" y="4038600"/>
              <a:ext cx="4648200" cy="0"/>
            </a:xfrm>
            <a:prstGeom prst="line">
              <a:avLst/>
            </a:prstGeom>
            <a:ln w="57150" cmpd="thinThick">
              <a:solidFill>
                <a:srgbClr val="0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>
              <a:off x="2209800" y="762000"/>
              <a:ext cx="0" cy="3276600"/>
            </a:xfrm>
            <a:prstGeom prst="line">
              <a:avLst/>
            </a:prstGeom>
            <a:ln w="57150" cmpd="thinThick">
              <a:solidFill>
                <a:srgbClr val="0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V="1">
              <a:off x="6858000" y="762000"/>
              <a:ext cx="0" cy="3276600"/>
            </a:xfrm>
            <a:prstGeom prst="line">
              <a:avLst/>
            </a:prstGeom>
            <a:ln w="57150" cmpd="thinThick">
              <a:solidFill>
                <a:srgbClr val="0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flipH="1">
              <a:off x="1752600" y="1219200"/>
              <a:ext cx="6096000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>
              <a:stCxn id="5" idx="4"/>
            </p:cNvCxnSpPr>
            <p:nvPr/>
          </p:nvCxnSpPr>
          <p:spPr>
            <a:xfrm flipH="1">
              <a:off x="1752600" y="4953000"/>
              <a:ext cx="8001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Arrow Connector 226"/>
            <p:cNvCxnSpPr/>
            <p:nvPr/>
          </p:nvCxnSpPr>
          <p:spPr>
            <a:xfrm>
              <a:off x="1905000" y="1219200"/>
              <a:ext cx="0" cy="37338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Arrow Connector 227"/>
            <p:cNvCxnSpPr/>
            <p:nvPr/>
          </p:nvCxnSpPr>
          <p:spPr>
            <a:xfrm>
              <a:off x="1524000" y="457200"/>
              <a:ext cx="2" cy="3581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89"/>
            <p:cNvGrpSpPr/>
            <p:nvPr/>
          </p:nvGrpSpPr>
          <p:grpSpPr>
            <a:xfrm>
              <a:off x="2209800" y="685800"/>
              <a:ext cx="4648200" cy="152400"/>
              <a:chOff x="1549400" y="228600"/>
              <a:chExt cx="5613400" cy="228600"/>
            </a:xfrm>
          </p:grpSpPr>
          <p:grpSp>
            <p:nvGrpSpPr>
              <p:cNvPr id="32" name="Group 238"/>
              <p:cNvGrpSpPr/>
              <p:nvPr/>
            </p:nvGrpSpPr>
            <p:grpSpPr>
              <a:xfrm>
                <a:off x="62992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09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33" name="Arc 232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34" name="Arc 233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12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37" name="Arc 236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38" name="Arc 237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13" name="Group 239"/>
              <p:cNvGrpSpPr/>
              <p:nvPr/>
            </p:nvGrpSpPr>
            <p:grpSpPr>
              <a:xfrm>
                <a:off x="54356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15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45" name="Arc 244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46" name="Arc 245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16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43" name="Arc 242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44" name="Arc 243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17" name="Group 246"/>
              <p:cNvGrpSpPr/>
              <p:nvPr/>
            </p:nvGrpSpPr>
            <p:grpSpPr>
              <a:xfrm>
                <a:off x="45720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18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52" name="Arc 251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53" name="Arc 252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19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50" name="Arc 249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51" name="Arc 250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20" name="Group 253"/>
              <p:cNvGrpSpPr/>
              <p:nvPr/>
            </p:nvGrpSpPr>
            <p:grpSpPr>
              <a:xfrm>
                <a:off x="37084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24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59" name="Arc 258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60" name="Arc 259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25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57" name="Arc 256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58" name="Arc 257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26" name="Group 260"/>
              <p:cNvGrpSpPr/>
              <p:nvPr/>
            </p:nvGrpSpPr>
            <p:grpSpPr>
              <a:xfrm>
                <a:off x="28448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29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66" name="Arc 265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67" name="Arc 266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30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64" name="Arc 263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65" name="Arc 264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31" name="Group 267"/>
              <p:cNvGrpSpPr/>
              <p:nvPr/>
            </p:nvGrpSpPr>
            <p:grpSpPr>
              <a:xfrm>
                <a:off x="19812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32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73" name="Arc 272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74" name="Arc 273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35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271" name="Arc 270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272" name="Arc 271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36" name="Group 234"/>
              <p:cNvGrpSpPr/>
              <p:nvPr/>
            </p:nvGrpSpPr>
            <p:grpSpPr>
              <a:xfrm>
                <a:off x="1549400" y="228600"/>
                <a:ext cx="431800" cy="228597"/>
                <a:chOff x="6705600" y="152400"/>
                <a:chExt cx="457200" cy="76200"/>
              </a:xfrm>
            </p:grpSpPr>
            <p:sp>
              <p:nvSpPr>
                <p:cNvPr id="288" name="Arc 287"/>
                <p:cNvSpPr/>
                <p:nvPr/>
              </p:nvSpPr>
              <p:spPr>
                <a:xfrm>
                  <a:off x="6705600" y="152400"/>
                  <a:ext cx="457200" cy="76200"/>
                </a:xfrm>
                <a:prstGeom prst="arc">
                  <a:avLst/>
                </a:prstGeom>
                <a:ln w="19050">
                  <a:solidFill>
                    <a:srgbClr val="00808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289" name="Arc 288"/>
                <p:cNvSpPr/>
                <p:nvPr/>
              </p:nvSpPr>
              <p:spPr>
                <a:xfrm flipH="1">
                  <a:off x="6705600" y="152400"/>
                  <a:ext cx="457200" cy="76200"/>
                </a:xfrm>
                <a:prstGeom prst="arc">
                  <a:avLst/>
                </a:prstGeom>
                <a:ln w="19050">
                  <a:solidFill>
                    <a:srgbClr val="00808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239" name="Group 299"/>
            <p:cNvGrpSpPr/>
            <p:nvPr/>
          </p:nvGrpSpPr>
          <p:grpSpPr>
            <a:xfrm>
              <a:off x="2209800" y="533400"/>
              <a:ext cx="4648200" cy="152400"/>
              <a:chOff x="1549400" y="228600"/>
              <a:chExt cx="5613400" cy="228600"/>
            </a:xfrm>
          </p:grpSpPr>
          <p:grpSp>
            <p:nvGrpSpPr>
              <p:cNvPr id="240" name="Group 238"/>
              <p:cNvGrpSpPr/>
              <p:nvPr/>
            </p:nvGrpSpPr>
            <p:grpSpPr>
              <a:xfrm>
                <a:off x="62992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41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44" name="Arc 343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45" name="Arc 344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42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42" name="Arc 341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43" name="Arc 342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47" name="Group 239"/>
              <p:cNvGrpSpPr/>
              <p:nvPr/>
            </p:nvGrpSpPr>
            <p:grpSpPr>
              <a:xfrm>
                <a:off x="54356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48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38" name="Arc 337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39" name="Arc 338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49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36" name="Arc 335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37" name="Arc 336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54" name="Group 246"/>
              <p:cNvGrpSpPr/>
              <p:nvPr/>
            </p:nvGrpSpPr>
            <p:grpSpPr>
              <a:xfrm>
                <a:off x="45720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55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32" name="Arc 331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33" name="Arc 332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56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30" name="Arc 329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31" name="Arc 330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61" name="Group 253"/>
              <p:cNvGrpSpPr/>
              <p:nvPr/>
            </p:nvGrpSpPr>
            <p:grpSpPr>
              <a:xfrm>
                <a:off x="37084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62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26" name="Arc 325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27" name="Arc 326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63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24" name="Arc 323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25" name="Arc 324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68" name="Group 260"/>
              <p:cNvGrpSpPr/>
              <p:nvPr/>
            </p:nvGrpSpPr>
            <p:grpSpPr>
              <a:xfrm>
                <a:off x="28448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69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20" name="Arc 319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21" name="Arc 320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70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18" name="Arc 317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19" name="Arc 318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75" name="Group 267"/>
              <p:cNvGrpSpPr/>
              <p:nvPr/>
            </p:nvGrpSpPr>
            <p:grpSpPr>
              <a:xfrm>
                <a:off x="1981200" y="228600"/>
                <a:ext cx="863600" cy="228600"/>
                <a:chOff x="6248400" y="152400"/>
                <a:chExt cx="914400" cy="76201"/>
              </a:xfrm>
            </p:grpSpPr>
            <p:grpSp>
              <p:nvGrpSpPr>
                <p:cNvPr id="276" name="Group 234"/>
                <p:cNvGrpSpPr/>
                <p:nvPr/>
              </p:nvGrpSpPr>
              <p:grpSpPr>
                <a:xfrm>
                  <a:off x="6705600" y="152400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14" name="Arc 313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15" name="Arc 314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  <p:grpSp>
              <p:nvGrpSpPr>
                <p:cNvPr id="277" name="Group 235"/>
                <p:cNvGrpSpPr/>
                <p:nvPr/>
              </p:nvGrpSpPr>
              <p:grpSpPr>
                <a:xfrm rot="10800000">
                  <a:off x="6248400" y="152401"/>
                  <a:ext cx="457200" cy="76200"/>
                  <a:chOff x="6705600" y="152400"/>
                  <a:chExt cx="457200" cy="76200"/>
                </a:xfrm>
              </p:grpSpPr>
              <p:sp>
                <p:nvSpPr>
                  <p:cNvPr id="312" name="Arc 311"/>
                  <p:cNvSpPr/>
                  <p:nvPr/>
                </p:nvSpPr>
                <p:spPr>
                  <a:xfrm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13" name="Arc 312"/>
                  <p:cNvSpPr/>
                  <p:nvPr/>
                </p:nvSpPr>
                <p:spPr>
                  <a:xfrm flipH="1">
                    <a:off x="6705600" y="152400"/>
                    <a:ext cx="457200" cy="76200"/>
                  </a:xfrm>
                  <a:prstGeom prst="arc">
                    <a:avLst/>
                  </a:prstGeom>
                  <a:ln w="19050">
                    <a:solidFill>
                      <a:srgbClr val="00808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  <p:grpSp>
            <p:nvGrpSpPr>
              <p:cNvPr id="278" name="Group 234"/>
              <p:cNvGrpSpPr/>
              <p:nvPr/>
            </p:nvGrpSpPr>
            <p:grpSpPr>
              <a:xfrm>
                <a:off x="1549400" y="228600"/>
                <a:ext cx="431800" cy="228597"/>
                <a:chOff x="6705600" y="152400"/>
                <a:chExt cx="457200" cy="76200"/>
              </a:xfrm>
            </p:grpSpPr>
            <p:sp>
              <p:nvSpPr>
                <p:cNvPr id="308" name="Arc 307"/>
                <p:cNvSpPr/>
                <p:nvPr/>
              </p:nvSpPr>
              <p:spPr>
                <a:xfrm>
                  <a:off x="6705600" y="152400"/>
                  <a:ext cx="457200" cy="76200"/>
                </a:xfrm>
                <a:prstGeom prst="arc">
                  <a:avLst/>
                </a:prstGeom>
                <a:ln w="19050">
                  <a:solidFill>
                    <a:srgbClr val="00808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309" name="Arc 308"/>
                <p:cNvSpPr/>
                <p:nvPr/>
              </p:nvSpPr>
              <p:spPr>
                <a:xfrm flipH="1">
                  <a:off x="6705600" y="152400"/>
                  <a:ext cx="457200" cy="76200"/>
                </a:xfrm>
                <a:prstGeom prst="arc">
                  <a:avLst/>
                </a:prstGeom>
                <a:ln w="19050">
                  <a:solidFill>
                    <a:srgbClr val="00808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sp>
          <p:nvSpPr>
            <p:cNvPr id="353" name="Rectangle 352"/>
            <p:cNvSpPr/>
            <p:nvPr/>
          </p:nvSpPr>
          <p:spPr>
            <a:xfrm rot="16200000">
              <a:off x="914399" y="3505200"/>
              <a:ext cx="19812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 smtClean="0">
                  <a:solidFill>
                    <a:schemeClr val="tx1"/>
                  </a:solidFill>
                </a:rPr>
                <a:t>MD Domain</a:t>
              </a:r>
              <a:endParaRPr lang="sv-SE" sz="2400" dirty="0">
                <a:solidFill>
                  <a:schemeClr val="tx1"/>
                </a:solidFill>
              </a:endParaRPr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2362200" y="3124200"/>
              <a:ext cx="4343400" cy="9144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>
                <a:solidFill>
                  <a:schemeClr val="tx1"/>
                </a:solidFill>
              </a:endParaRPr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4267200" y="3352800"/>
              <a:ext cx="2362200" cy="4572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 smtClean="0">
                  <a:solidFill>
                    <a:schemeClr val="bg1"/>
                  </a:solidFill>
                </a:rPr>
                <a:t>MDtoCFD</a:t>
              </a:r>
              <a:endParaRPr lang="sv-SE" sz="2400" dirty="0">
                <a:solidFill>
                  <a:schemeClr val="bg1"/>
                </a:solidFill>
              </a:endParaRPr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2362200" y="1981200"/>
              <a:ext cx="4343400" cy="9144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>
                <a:solidFill>
                  <a:schemeClr val="tx1"/>
                </a:solidFill>
              </a:endParaRPr>
            </a:p>
          </p:txBody>
        </p:sp>
        <p:sp>
          <p:nvSpPr>
            <p:cNvPr id="360" name="Oval 359"/>
            <p:cNvSpPr/>
            <p:nvPr/>
          </p:nvSpPr>
          <p:spPr>
            <a:xfrm>
              <a:off x="25908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1" name="Oval 360"/>
            <p:cNvSpPr/>
            <p:nvPr/>
          </p:nvSpPr>
          <p:spPr>
            <a:xfrm>
              <a:off x="28956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2" name="Oval 361"/>
            <p:cNvSpPr/>
            <p:nvPr/>
          </p:nvSpPr>
          <p:spPr>
            <a:xfrm>
              <a:off x="32004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3" name="Oval 362"/>
            <p:cNvSpPr/>
            <p:nvPr/>
          </p:nvSpPr>
          <p:spPr>
            <a:xfrm>
              <a:off x="35052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4" name="Oval 363"/>
            <p:cNvSpPr/>
            <p:nvPr/>
          </p:nvSpPr>
          <p:spPr>
            <a:xfrm>
              <a:off x="38100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5" name="Oval 364"/>
            <p:cNvSpPr/>
            <p:nvPr/>
          </p:nvSpPr>
          <p:spPr>
            <a:xfrm>
              <a:off x="41148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6" name="Oval 365"/>
            <p:cNvSpPr/>
            <p:nvPr/>
          </p:nvSpPr>
          <p:spPr>
            <a:xfrm>
              <a:off x="44196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7" name="Oval 366"/>
            <p:cNvSpPr/>
            <p:nvPr/>
          </p:nvSpPr>
          <p:spPr>
            <a:xfrm>
              <a:off x="47244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8" name="Oval 367"/>
            <p:cNvSpPr/>
            <p:nvPr/>
          </p:nvSpPr>
          <p:spPr>
            <a:xfrm>
              <a:off x="50292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9" name="Oval 368"/>
            <p:cNvSpPr/>
            <p:nvPr/>
          </p:nvSpPr>
          <p:spPr>
            <a:xfrm>
              <a:off x="53340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0" name="Oval 369"/>
            <p:cNvSpPr/>
            <p:nvPr/>
          </p:nvSpPr>
          <p:spPr>
            <a:xfrm>
              <a:off x="56388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1" name="Oval 370"/>
            <p:cNvSpPr/>
            <p:nvPr/>
          </p:nvSpPr>
          <p:spPr>
            <a:xfrm>
              <a:off x="59436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2" name="Oval 371"/>
            <p:cNvSpPr/>
            <p:nvPr/>
          </p:nvSpPr>
          <p:spPr>
            <a:xfrm>
              <a:off x="6248400" y="1295400"/>
              <a:ext cx="228600" cy="228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4267200" y="2209800"/>
              <a:ext cx="2362200" cy="4572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 smtClean="0">
                  <a:solidFill>
                    <a:schemeClr val="bg1"/>
                  </a:solidFill>
                </a:rPr>
                <a:t>CFDtoMD</a:t>
              </a:r>
              <a:endParaRPr lang="sv-SE" sz="2400" dirty="0">
                <a:solidFill>
                  <a:schemeClr val="bg1"/>
                </a:solidFill>
              </a:endParaRPr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2362200" y="1295400"/>
              <a:ext cx="4343400" cy="4572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>
                <a:solidFill>
                  <a:schemeClr val="tx1"/>
                </a:solidFill>
              </a:endParaRPr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4267200" y="1371600"/>
              <a:ext cx="2362200" cy="3048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 smtClean="0">
                  <a:solidFill>
                    <a:schemeClr val="bg1"/>
                  </a:solidFill>
                </a:rPr>
                <a:t>External Force</a:t>
              </a:r>
              <a:endParaRPr lang="sv-SE" sz="2400" dirty="0">
                <a:solidFill>
                  <a:schemeClr val="bg1"/>
                </a:solidFill>
              </a:endParaRPr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2362200" y="2895600"/>
              <a:ext cx="4343400" cy="2286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>
                <a:solidFill>
                  <a:schemeClr val="tx1"/>
                </a:solidFill>
              </a:endParaRPr>
            </a:p>
          </p:txBody>
        </p:sp>
        <p:sp>
          <p:nvSpPr>
            <p:cNvPr id="397" name="Rectangle 396"/>
            <p:cNvSpPr/>
            <p:nvPr/>
          </p:nvSpPr>
          <p:spPr>
            <a:xfrm>
              <a:off x="2362200" y="1752600"/>
              <a:ext cx="4343400" cy="2286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>
                <a:solidFill>
                  <a:schemeClr val="tx1"/>
                </a:solidFill>
              </a:endParaRPr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4267200" y="1752600"/>
              <a:ext cx="2362200" cy="228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>
                  <a:solidFill>
                    <a:schemeClr val="bg1"/>
                  </a:solidFill>
                </a:rPr>
                <a:t>Buffer</a:t>
              </a:r>
              <a:endParaRPr lang="sv-SE" dirty="0">
                <a:solidFill>
                  <a:schemeClr val="bg1"/>
                </a:solidFill>
              </a:endParaRPr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4267200" y="2895600"/>
              <a:ext cx="2362200" cy="228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>
                  <a:solidFill>
                    <a:schemeClr val="bg1"/>
                  </a:solidFill>
                </a:rPr>
                <a:t>Buffer</a:t>
              </a:r>
              <a:endParaRPr lang="sv-SE" dirty="0">
                <a:solidFill>
                  <a:schemeClr val="bg1"/>
                </a:solidFill>
              </a:endParaRPr>
            </a:p>
          </p:txBody>
        </p:sp>
        <p:sp>
          <p:nvSpPr>
            <p:cNvPr id="299" name="Rectangle 298"/>
            <p:cNvSpPr/>
            <p:nvPr/>
          </p:nvSpPr>
          <p:spPr>
            <a:xfrm rot="16200000">
              <a:off x="495301" y="1485901"/>
              <a:ext cx="20574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 smtClean="0">
                  <a:solidFill>
                    <a:schemeClr val="tx1"/>
                  </a:solidFill>
                </a:rPr>
                <a:t>CFD Domain</a:t>
              </a:r>
              <a:endParaRPr lang="sv-SE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403" name="Straight Connector 402"/>
            <p:cNvCxnSpPr/>
            <p:nvPr/>
          </p:nvCxnSpPr>
          <p:spPr>
            <a:xfrm>
              <a:off x="2362200" y="5486400"/>
              <a:ext cx="0" cy="381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/>
            <p:nvPr/>
          </p:nvCxnSpPr>
          <p:spPr>
            <a:xfrm>
              <a:off x="6705600" y="5486400"/>
              <a:ext cx="0" cy="381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/>
            <p:cNvCxnSpPr/>
            <p:nvPr/>
          </p:nvCxnSpPr>
          <p:spPr>
            <a:xfrm flipH="1">
              <a:off x="6934200" y="4038600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Arrow Connector 411"/>
            <p:cNvCxnSpPr/>
            <p:nvPr/>
          </p:nvCxnSpPr>
          <p:spPr>
            <a:xfrm>
              <a:off x="7086600" y="3124200"/>
              <a:ext cx="0" cy="9144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/>
            <p:nvPr/>
          </p:nvCxnSpPr>
          <p:spPr>
            <a:xfrm flipH="1">
              <a:off x="6705600" y="3124200"/>
              <a:ext cx="609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Arrow Connector 423"/>
            <p:cNvCxnSpPr/>
            <p:nvPr/>
          </p:nvCxnSpPr>
          <p:spPr>
            <a:xfrm flipH="1">
              <a:off x="2362200" y="5638800"/>
              <a:ext cx="4343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TextBox 425"/>
            <p:cNvSpPr txBox="1"/>
            <p:nvPr/>
          </p:nvSpPr>
          <p:spPr>
            <a:xfrm>
              <a:off x="4114800" y="5562600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 smtClean="0"/>
                <a:t>L</a:t>
              </a:r>
              <a:endParaRPr lang="sv-SE" sz="2400" i="1" dirty="0"/>
            </a:p>
          </p:txBody>
        </p:sp>
        <p:cxnSp>
          <p:nvCxnSpPr>
            <p:cNvPr id="431" name="Straight Connector 430"/>
            <p:cNvCxnSpPr/>
            <p:nvPr/>
          </p:nvCxnSpPr>
          <p:spPr>
            <a:xfrm flipH="1">
              <a:off x="6781800" y="50292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Arrow Connector 431"/>
            <p:cNvCxnSpPr/>
            <p:nvPr/>
          </p:nvCxnSpPr>
          <p:spPr>
            <a:xfrm>
              <a:off x="7086600" y="4038600"/>
              <a:ext cx="0" cy="9906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Arrow Connector 436"/>
            <p:cNvCxnSpPr/>
            <p:nvPr/>
          </p:nvCxnSpPr>
          <p:spPr>
            <a:xfrm flipH="1">
              <a:off x="7696200" y="1219200"/>
              <a:ext cx="1" cy="28194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Rectangle 437"/>
            <p:cNvSpPr/>
            <p:nvPr/>
          </p:nvSpPr>
          <p:spPr>
            <a:xfrm rot="16200000">
              <a:off x="6591300" y="2476500"/>
              <a:ext cx="22098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 smtClean="0">
                  <a:solidFill>
                    <a:schemeClr val="tx1"/>
                  </a:solidFill>
                </a:rPr>
                <a:t>Hybrid Region</a:t>
              </a:r>
              <a:endParaRPr lang="sv-SE" sz="2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"/>
          <p:cNvGrpSpPr/>
          <p:nvPr/>
        </p:nvGrpSpPr>
        <p:grpSpPr>
          <a:xfrm>
            <a:off x="376534" y="-76199"/>
            <a:ext cx="10139066" cy="6252864"/>
            <a:chOff x="376534" y="-76199"/>
            <a:chExt cx="10139066" cy="6252864"/>
          </a:xfrm>
        </p:grpSpPr>
        <p:sp>
          <p:nvSpPr>
            <p:cNvPr id="39" name="Rectangle 38"/>
            <p:cNvSpPr/>
            <p:nvPr/>
          </p:nvSpPr>
          <p:spPr>
            <a:xfrm>
              <a:off x="3657600" y="609600"/>
              <a:ext cx="4419600" cy="5029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sv-SE" sz="3200" dirty="0" smtClean="0">
                  <a:solidFill>
                    <a:schemeClr val="tx1"/>
                  </a:solidFill>
                </a:rPr>
                <a:t>Hybrid</a:t>
              </a:r>
              <a:endParaRPr lang="sv-SE" sz="3200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343400" y="35814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14400" y="609600"/>
              <a:ext cx="2743200" cy="50292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sv-SE" sz="3200" dirty="0" smtClean="0">
                  <a:solidFill>
                    <a:schemeClr val="tx1"/>
                  </a:solidFill>
                </a:rPr>
                <a:t>Pure MD</a:t>
              </a:r>
              <a:endParaRPr lang="sv-SE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V="1">
              <a:off x="3657600" y="609600"/>
              <a:ext cx="0" cy="502920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/>
            <p:cNvCxnSpPr/>
            <p:nvPr/>
          </p:nvCxnSpPr>
          <p:spPr>
            <a:xfrm flipV="1">
              <a:off x="914400" y="609600"/>
              <a:ext cx="0" cy="502920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>
              <a:off x="914400" y="5638800"/>
              <a:ext cx="7162800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553200" y="5715000"/>
              <a:ext cx="304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/>
                <a:t>Distance from Wall</a:t>
              </a:r>
              <a:endParaRPr lang="sv-SE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78433" y="378768"/>
              <a:ext cx="13715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/>
                <a:t>Velocity</a:t>
              </a:r>
              <a:endParaRPr lang="sv-SE" sz="2400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685800" y="5410200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Oval 10"/>
            <p:cNvSpPr/>
            <p:nvPr/>
          </p:nvSpPr>
          <p:spPr>
            <a:xfrm>
              <a:off x="1905000" y="4572000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Oval 27"/>
            <p:cNvSpPr/>
            <p:nvPr/>
          </p:nvSpPr>
          <p:spPr>
            <a:xfrm>
              <a:off x="2514600" y="40386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Oval 28"/>
            <p:cNvSpPr/>
            <p:nvPr/>
          </p:nvSpPr>
          <p:spPr>
            <a:xfrm>
              <a:off x="3124200" y="41148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" name="Oval 29"/>
            <p:cNvSpPr/>
            <p:nvPr/>
          </p:nvSpPr>
          <p:spPr>
            <a:xfrm>
              <a:off x="3733800" y="4034135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" name="Oval 31"/>
            <p:cNvSpPr/>
            <p:nvPr/>
          </p:nvSpPr>
          <p:spPr>
            <a:xfrm>
              <a:off x="4953000" y="3500735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" name="Oval 32"/>
            <p:cNvSpPr/>
            <p:nvPr/>
          </p:nvSpPr>
          <p:spPr>
            <a:xfrm>
              <a:off x="5562600" y="3119735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4" name="Oval 33"/>
            <p:cNvSpPr/>
            <p:nvPr/>
          </p:nvSpPr>
          <p:spPr>
            <a:xfrm>
              <a:off x="6172200" y="2891135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" name="Oval 35"/>
            <p:cNvSpPr/>
            <p:nvPr/>
          </p:nvSpPr>
          <p:spPr>
            <a:xfrm>
              <a:off x="1295400" y="4419600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7" name="Diamond 66"/>
            <p:cNvSpPr/>
            <p:nvPr/>
          </p:nvSpPr>
          <p:spPr>
            <a:xfrm>
              <a:off x="3810000" y="3881735"/>
              <a:ext cx="304800" cy="304800"/>
            </a:xfrm>
            <a:prstGeom prst="diamond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5" name="Oval 34"/>
            <p:cNvSpPr/>
            <p:nvPr/>
          </p:nvSpPr>
          <p:spPr>
            <a:xfrm>
              <a:off x="6781800" y="1748135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Oval 39"/>
            <p:cNvSpPr/>
            <p:nvPr/>
          </p:nvSpPr>
          <p:spPr>
            <a:xfrm>
              <a:off x="7391400" y="909935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077200" y="452735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CFD Solution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V="1">
              <a:off x="2743200" y="3043535"/>
              <a:ext cx="5334000" cy="12954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Freeform 79"/>
            <p:cNvSpPr/>
            <p:nvPr/>
          </p:nvSpPr>
          <p:spPr>
            <a:xfrm>
              <a:off x="3962400" y="754487"/>
              <a:ext cx="4105656" cy="3279648"/>
            </a:xfrm>
            <a:custGeom>
              <a:avLst/>
              <a:gdLst>
                <a:gd name="connsiteX0" fmla="*/ 0 w 4105656"/>
                <a:gd name="connsiteY0" fmla="*/ 3172968 h 3172968"/>
                <a:gd name="connsiteX1" fmla="*/ 603504 w 4105656"/>
                <a:gd name="connsiteY1" fmla="*/ 3017520 h 3172968"/>
                <a:gd name="connsiteX2" fmla="*/ 1216152 w 4105656"/>
                <a:gd name="connsiteY2" fmla="*/ 2670048 h 3172968"/>
                <a:gd name="connsiteX3" fmla="*/ 1819656 w 4105656"/>
                <a:gd name="connsiteY3" fmla="*/ 2514600 h 3172968"/>
                <a:gd name="connsiteX4" fmla="*/ 2441448 w 4105656"/>
                <a:gd name="connsiteY4" fmla="*/ 2121408 h 3172968"/>
                <a:gd name="connsiteX5" fmla="*/ 3063240 w 4105656"/>
                <a:gd name="connsiteY5" fmla="*/ 1188720 h 3172968"/>
                <a:gd name="connsiteX6" fmla="*/ 3657600 w 4105656"/>
                <a:gd name="connsiteY6" fmla="*/ 356616 h 3172968"/>
                <a:gd name="connsiteX7" fmla="*/ 4105656 w 4105656"/>
                <a:gd name="connsiteY7" fmla="*/ 0 h 317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05656" h="3172968">
                  <a:moveTo>
                    <a:pt x="0" y="3172968"/>
                  </a:moveTo>
                  <a:cubicBezTo>
                    <a:pt x="200406" y="3137154"/>
                    <a:pt x="400812" y="3101340"/>
                    <a:pt x="603504" y="3017520"/>
                  </a:cubicBezTo>
                  <a:cubicBezTo>
                    <a:pt x="806196" y="2933700"/>
                    <a:pt x="1013460" y="2753868"/>
                    <a:pt x="1216152" y="2670048"/>
                  </a:cubicBezTo>
                  <a:cubicBezTo>
                    <a:pt x="1418844" y="2586228"/>
                    <a:pt x="1615440" y="2606040"/>
                    <a:pt x="1819656" y="2514600"/>
                  </a:cubicBezTo>
                  <a:cubicBezTo>
                    <a:pt x="2023872" y="2423160"/>
                    <a:pt x="2234184" y="2342388"/>
                    <a:pt x="2441448" y="2121408"/>
                  </a:cubicBezTo>
                  <a:cubicBezTo>
                    <a:pt x="2648712" y="1900428"/>
                    <a:pt x="2860548" y="1482852"/>
                    <a:pt x="3063240" y="1188720"/>
                  </a:cubicBezTo>
                  <a:cubicBezTo>
                    <a:pt x="3265932" y="894588"/>
                    <a:pt x="3483864" y="554736"/>
                    <a:pt x="3657600" y="356616"/>
                  </a:cubicBezTo>
                  <a:cubicBezTo>
                    <a:pt x="3831336" y="158496"/>
                    <a:pt x="3968496" y="79248"/>
                    <a:pt x="4105656" y="0"/>
                  </a:cubicBezTo>
                </a:path>
              </a:pathLst>
            </a:cu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077200" y="2586335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Linear Regression of MD Samples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5638800" y="4948535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096000" y="4948535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: MD Solution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8" name="Straight Arrow Connector 87"/>
            <p:cNvCxnSpPr>
              <a:stCxn id="38" idx="1"/>
            </p:cNvCxnSpPr>
            <p:nvPr/>
          </p:nvCxnSpPr>
          <p:spPr>
            <a:xfrm>
              <a:off x="914400" y="3124200"/>
              <a:ext cx="2743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3657600" y="3124200"/>
              <a:ext cx="60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3657600" y="27432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 smtClean="0"/>
                <a:t>h</a:t>
              </a:r>
              <a:endParaRPr lang="sv-SE" sz="2400" i="1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914400" y="2743200"/>
              <a:ext cx="274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 smtClean="0"/>
                <a:t>H</a:t>
              </a:r>
              <a:r>
                <a:rPr lang="sv-SE" sz="2400" baseline="-25000" dirty="0" smtClean="0"/>
                <a:t>0</a:t>
              </a:r>
              <a:endParaRPr lang="sv-SE" sz="2400" baseline="-25000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/>
          <p:nvPr/>
        </p:nvGrpSpPr>
        <p:grpSpPr>
          <a:xfrm>
            <a:off x="376534" y="-76199"/>
            <a:ext cx="9986666" cy="6252864"/>
            <a:chOff x="376534" y="-76199"/>
            <a:chExt cx="9986666" cy="6252864"/>
          </a:xfrm>
        </p:grpSpPr>
        <p:sp>
          <p:nvSpPr>
            <p:cNvPr id="39" name="Rectangle 38"/>
            <p:cNvSpPr/>
            <p:nvPr/>
          </p:nvSpPr>
          <p:spPr>
            <a:xfrm>
              <a:off x="3657600" y="609600"/>
              <a:ext cx="4419600" cy="5029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sv-SE" sz="3200" dirty="0" smtClean="0">
                  <a:solidFill>
                    <a:schemeClr val="tx1"/>
                  </a:solidFill>
                </a:rPr>
                <a:t>Hybrid</a:t>
              </a:r>
              <a:endParaRPr lang="sv-SE" sz="3200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343400" y="3881735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14400" y="609600"/>
              <a:ext cx="2743200" cy="50292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sv-SE" sz="3200" dirty="0" smtClean="0">
                  <a:solidFill>
                    <a:schemeClr val="tx1"/>
                  </a:solidFill>
                </a:rPr>
                <a:t>Pure MD</a:t>
              </a:r>
              <a:endParaRPr lang="sv-SE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V="1">
              <a:off x="3657600" y="609600"/>
              <a:ext cx="0" cy="502920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/>
            <p:cNvCxnSpPr/>
            <p:nvPr/>
          </p:nvCxnSpPr>
          <p:spPr>
            <a:xfrm flipV="1">
              <a:off x="914400" y="609600"/>
              <a:ext cx="0" cy="502920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>
              <a:off x="914400" y="5638800"/>
              <a:ext cx="7162800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553200" y="5715000"/>
              <a:ext cx="304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/>
                <a:t>Distance from Wall</a:t>
              </a:r>
              <a:endParaRPr lang="sv-SE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78433" y="378768"/>
              <a:ext cx="13715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/>
                <a:t>Velocity</a:t>
              </a:r>
              <a:endParaRPr lang="sv-SE" sz="2400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685800" y="5410200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Oval 10"/>
            <p:cNvSpPr/>
            <p:nvPr/>
          </p:nvSpPr>
          <p:spPr>
            <a:xfrm>
              <a:off x="1905000" y="4800600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Oval 27"/>
            <p:cNvSpPr/>
            <p:nvPr/>
          </p:nvSpPr>
          <p:spPr>
            <a:xfrm>
              <a:off x="2514600" y="4338935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Oval 28"/>
            <p:cNvSpPr/>
            <p:nvPr/>
          </p:nvSpPr>
          <p:spPr>
            <a:xfrm>
              <a:off x="3124200" y="4110335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" name="Oval 29"/>
            <p:cNvSpPr/>
            <p:nvPr/>
          </p:nvSpPr>
          <p:spPr>
            <a:xfrm>
              <a:off x="3733800" y="4186535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" name="Oval 31"/>
            <p:cNvSpPr/>
            <p:nvPr/>
          </p:nvSpPr>
          <p:spPr>
            <a:xfrm>
              <a:off x="4953000" y="3653135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" name="Oval 32"/>
            <p:cNvSpPr/>
            <p:nvPr/>
          </p:nvSpPr>
          <p:spPr>
            <a:xfrm>
              <a:off x="5562600" y="3272135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4" name="Oval 33"/>
            <p:cNvSpPr/>
            <p:nvPr/>
          </p:nvSpPr>
          <p:spPr>
            <a:xfrm>
              <a:off x="6172200" y="2967335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" name="Oval 35"/>
            <p:cNvSpPr/>
            <p:nvPr/>
          </p:nvSpPr>
          <p:spPr>
            <a:xfrm>
              <a:off x="1295400" y="4572000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7" name="Diamond 66"/>
            <p:cNvSpPr/>
            <p:nvPr/>
          </p:nvSpPr>
          <p:spPr>
            <a:xfrm>
              <a:off x="3810000" y="3948791"/>
              <a:ext cx="304800" cy="304800"/>
            </a:xfrm>
            <a:prstGeom prst="diamond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8" name="Diamond 67"/>
            <p:cNvSpPr/>
            <p:nvPr/>
          </p:nvSpPr>
          <p:spPr>
            <a:xfrm>
              <a:off x="4419600" y="3768959"/>
              <a:ext cx="304800" cy="304800"/>
            </a:xfrm>
            <a:prstGeom prst="diamond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5" name="Oval 34"/>
            <p:cNvSpPr/>
            <p:nvPr/>
          </p:nvSpPr>
          <p:spPr>
            <a:xfrm>
              <a:off x="6781800" y="1824335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Oval 39"/>
            <p:cNvSpPr/>
            <p:nvPr/>
          </p:nvSpPr>
          <p:spPr>
            <a:xfrm>
              <a:off x="7391400" y="986135"/>
              <a:ext cx="457200" cy="457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077200" y="605135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CFD Solution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V="1">
              <a:off x="2743200" y="2814935"/>
              <a:ext cx="5334000" cy="16764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Freeform 79"/>
            <p:cNvSpPr/>
            <p:nvPr/>
          </p:nvSpPr>
          <p:spPr>
            <a:xfrm>
              <a:off x="3962400" y="906887"/>
              <a:ext cx="4105656" cy="3172968"/>
            </a:xfrm>
            <a:custGeom>
              <a:avLst/>
              <a:gdLst>
                <a:gd name="connsiteX0" fmla="*/ 0 w 4105656"/>
                <a:gd name="connsiteY0" fmla="*/ 3172968 h 3172968"/>
                <a:gd name="connsiteX1" fmla="*/ 603504 w 4105656"/>
                <a:gd name="connsiteY1" fmla="*/ 3017520 h 3172968"/>
                <a:gd name="connsiteX2" fmla="*/ 1216152 w 4105656"/>
                <a:gd name="connsiteY2" fmla="*/ 2670048 h 3172968"/>
                <a:gd name="connsiteX3" fmla="*/ 1819656 w 4105656"/>
                <a:gd name="connsiteY3" fmla="*/ 2514600 h 3172968"/>
                <a:gd name="connsiteX4" fmla="*/ 2441448 w 4105656"/>
                <a:gd name="connsiteY4" fmla="*/ 2121408 h 3172968"/>
                <a:gd name="connsiteX5" fmla="*/ 3063240 w 4105656"/>
                <a:gd name="connsiteY5" fmla="*/ 1188720 h 3172968"/>
                <a:gd name="connsiteX6" fmla="*/ 3657600 w 4105656"/>
                <a:gd name="connsiteY6" fmla="*/ 356616 h 3172968"/>
                <a:gd name="connsiteX7" fmla="*/ 4105656 w 4105656"/>
                <a:gd name="connsiteY7" fmla="*/ 0 h 317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05656" h="3172968">
                  <a:moveTo>
                    <a:pt x="0" y="3172968"/>
                  </a:moveTo>
                  <a:cubicBezTo>
                    <a:pt x="200406" y="3137154"/>
                    <a:pt x="400812" y="3101340"/>
                    <a:pt x="603504" y="3017520"/>
                  </a:cubicBezTo>
                  <a:cubicBezTo>
                    <a:pt x="806196" y="2933700"/>
                    <a:pt x="1013460" y="2753868"/>
                    <a:pt x="1216152" y="2670048"/>
                  </a:cubicBezTo>
                  <a:cubicBezTo>
                    <a:pt x="1418844" y="2586228"/>
                    <a:pt x="1615440" y="2606040"/>
                    <a:pt x="1819656" y="2514600"/>
                  </a:cubicBezTo>
                  <a:cubicBezTo>
                    <a:pt x="2023872" y="2423160"/>
                    <a:pt x="2234184" y="2342388"/>
                    <a:pt x="2441448" y="2121408"/>
                  </a:cubicBezTo>
                  <a:cubicBezTo>
                    <a:pt x="2648712" y="1900428"/>
                    <a:pt x="2860548" y="1482852"/>
                    <a:pt x="3063240" y="1188720"/>
                  </a:cubicBezTo>
                  <a:cubicBezTo>
                    <a:pt x="3265932" y="894588"/>
                    <a:pt x="3483864" y="554736"/>
                    <a:pt x="3657600" y="356616"/>
                  </a:cubicBezTo>
                  <a:cubicBezTo>
                    <a:pt x="3831336" y="158496"/>
                    <a:pt x="3968496" y="79248"/>
                    <a:pt x="4105656" y="0"/>
                  </a:cubicBezTo>
                </a:path>
              </a:pathLst>
            </a:cu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924800" y="2510135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Linear Regression of MD Samples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5638800" y="5100935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096000" y="5100935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: MD Solution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7" name="Straight Arrow Connector 86"/>
            <p:cNvCxnSpPr/>
            <p:nvPr/>
          </p:nvCxnSpPr>
          <p:spPr>
            <a:xfrm>
              <a:off x="4267200" y="3124200"/>
              <a:ext cx="60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stCxn id="38" idx="1"/>
            </p:cNvCxnSpPr>
            <p:nvPr/>
          </p:nvCxnSpPr>
          <p:spPr>
            <a:xfrm>
              <a:off x="914400" y="3124200"/>
              <a:ext cx="2743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4267200" y="26670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 smtClean="0"/>
                <a:t>h</a:t>
              </a:r>
              <a:endParaRPr lang="sv-SE" sz="2400" i="1" dirty="0"/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>
              <a:off x="3657600" y="3124200"/>
              <a:ext cx="60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3657600" y="26670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 smtClean="0"/>
                <a:t>h</a:t>
              </a:r>
              <a:endParaRPr lang="sv-SE" sz="2400" i="1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914400" y="2667000"/>
              <a:ext cx="274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 smtClean="0"/>
                <a:t>H</a:t>
              </a:r>
              <a:r>
                <a:rPr lang="sv-SE" sz="2400" baseline="-25000" dirty="0" smtClean="0"/>
                <a:t>0</a:t>
              </a:r>
              <a:endParaRPr lang="sv-SE" sz="2400" baseline="-25000"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"/>
          <p:cNvGrpSpPr/>
          <p:nvPr/>
        </p:nvGrpSpPr>
        <p:grpSpPr>
          <a:xfrm>
            <a:off x="376534" y="-76199"/>
            <a:ext cx="9681866" cy="6252864"/>
            <a:chOff x="376534" y="-76199"/>
            <a:chExt cx="9681866" cy="6252864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6400800" y="762000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4343400" y="17526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3" name="Straight Arrow Connector 2"/>
            <p:cNvCxnSpPr/>
            <p:nvPr/>
          </p:nvCxnSpPr>
          <p:spPr>
            <a:xfrm flipV="1">
              <a:off x="914400" y="609600"/>
              <a:ext cx="0" cy="502920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>
              <a:off x="914400" y="5638800"/>
              <a:ext cx="7162800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553200" y="5715000"/>
              <a:ext cx="304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/>
                <a:t>Physical Time</a:t>
              </a:r>
              <a:endParaRPr lang="sv-SE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78433" y="378768"/>
              <a:ext cx="13715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/>
                <a:t>Velocity</a:t>
              </a:r>
              <a:endParaRPr lang="sv-SE" sz="2400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685800" y="5410200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Oval 10"/>
            <p:cNvSpPr/>
            <p:nvPr/>
          </p:nvSpPr>
          <p:spPr>
            <a:xfrm>
              <a:off x="1905000" y="3657600"/>
              <a:ext cx="457200" cy="4572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Oval 27"/>
            <p:cNvSpPr/>
            <p:nvPr/>
          </p:nvSpPr>
          <p:spPr>
            <a:xfrm>
              <a:off x="2514600" y="31242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Oval 28"/>
            <p:cNvSpPr/>
            <p:nvPr/>
          </p:nvSpPr>
          <p:spPr>
            <a:xfrm>
              <a:off x="3124200" y="28194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" name="Oval 29"/>
            <p:cNvSpPr/>
            <p:nvPr/>
          </p:nvSpPr>
          <p:spPr>
            <a:xfrm>
              <a:off x="3733800" y="19812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" name="Oval 31"/>
            <p:cNvSpPr/>
            <p:nvPr/>
          </p:nvSpPr>
          <p:spPr>
            <a:xfrm>
              <a:off x="4953000" y="19812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" name="Oval 35"/>
            <p:cNvSpPr/>
            <p:nvPr/>
          </p:nvSpPr>
          <p:spPr>
            <a:xfrm>
              <a:off x="1295400" y="4648200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Oval 82"/>
            <p:cNvSpPr/>
            <p:nvPr/>
          </p:nvSpPr>
          <p:spPr>
            <a:xfrm>
              <a:off x="5334000" y="4948535"/>
              <a:ext cx="457200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791200" y="4948535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: MD Sample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562600" y="16002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Oval 47"/>
            <p:cNvSpPr/>
            <p:nvPr/>
          </p:nvSpPr>
          <p:spPr>
            <a:xfrm>
              <a:off x="6172200" y="17526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V="1">
              <a:off x="2133600" y="1066800"/>
              <a:ext cx="6096000" cy="23622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cxnSpLocks noChangeAspect="1"/>
            </p:cNvCxnSpPr>
            <p:nvPr/>
          </p:nvCxnSpPr>
          <p:spPr>
            <a:xfrm flipV="1">
              <a:off x="6400800" y="1524000"/>
              <a:ext cx="609600" cy="236220"/>
            </a:xfrm>
            <a:prstGeom prst="line">
              <a:avLst/>
            </a:prstGeom>
            <a:ln w="762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7620000" y="838200"/>
              <a:ext cx="243840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Linear Regression of MD Samples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>
              <a:off x="6400800" y="990600"/>
              <a:ext cx="60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6019800" y="304800"/>
              <a:ext cx="1371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i="1" dirty="0"/>
                <a:t>d</a:t>
              </a:r>
              <a:r>
                <a:rPr lang="sv-SE" sz="2400" i="1" dirty="0" smtClean="0"/>
                <a:t>t = dt</a:t>
              </a:r>
              <a:r>
                <a:rPr lang="sv-SE" sz="2400" i="1" baseline="-25000" dirty="0" smtClean="0"/>
                <a:t>s</a:t>
              </a:r>
              <a:endParaRPr lang="sv-SE" sz="2400" i="1" baseline="-25000" dirty="0"/>
            </a:p>
          </p:txBody>
        </p:sp>
        <p:cxnSp>
          <p:nvCxnSpPr>
            <p:cNvPr id="102" name="Straight Connector 101"/>
            <p:cNvCxnSpPr>
              <a:cxnSpLocks/>
            </p:cNvCxnSpPr>
            <p:nvPr/>
          </p:nvCxnSpPr>
          <p:spPr>
            <a:xfrm>
              <a:off x="5334000" y="4648200"/>
              <a:ext cx="457200" cy="0"/>
            </a:xfrm>
            <a:prstGeom prst="line">
              <a:avLst/>
            </a:prstGeom>
            <a:ln w="762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5791200" y="4419600"/>
              <a:ext cx="3581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400" dirty="0" smtClean="0">
                  <a:latin typeface="Times New Roman" pitchFamily="18" charset="0"/>
                  <a:cs typeface="Times New Roman" pitchFamily="18" charset="0"/>
                </a:rPr>
                <a:t>: CFD Boundary Condition</a:t>
              </a:r>
              <a:endParaRPr lang="sv-SE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7010400" y="762000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Org</a:t>
            </a:r>
            <a:endParaRPr lang="ko-KR" alt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600200" y="1066800"/>
            <a:ext cx="5486400" cy="5029200"/>
            <a:chOff x="1600200" y="1066800"/>
            <a:chExt cx="5486400" cy="5029200"/>
          </a:xfrm>
        </p:grpSpPr>
        <p:grpSp>
          <p:nvGrpSpPr>
            <p:cNvPr id="7" name="Group 6"/>
            <p:cNvGrpSpPr/>
            <p:nvPr/>
          </p:nvGrpSpPr>
          <p:grpSpPr>
            <a:xfrm>
              <a:off x="1600200" y="1066800"/>
              <a:ext cx="5486400" cy="5029200"/>
              <a:chOff x="1600200" y="1066800"/>
              <a:chExt cx="5486400" cy="5029200"/>
            </a:xfrm>
          </p:grpSpPr>
          <p:pic>
            <p:nvPicPr>
              <p:cNvPr id="4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902" t="6897" r="9278" b="1304"/>
              <a:stretch>
                <a:fillRect/>
              </a:stretch>
            </p:blipFill>
            <p:spPr bwMode="auto">
              <a:xfrm>
                <a:off x="1600200" y="1066800"/>
                <a:ext cx="5486400" cy="502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9" name="그룹 4"/>
              <p:cNvGrpSpPr/>
              <p:nvPr/>
            </p:nvGrpSpPr>
            <p:grpSpPr>
              <a:xfrm>
                <a:off x="2667000" y="1371600"/>
                <a:ext cx="2743200" cy="990600"/>
                <a:chOff x="2667000" y="1371600"/>
                <a:chExt cx="2743200" cy="990600"/>
              </a:xfrm>
            </p:grpSpPr>
            <p:pic>
              <p:nvPicPr>
                <p:cNvPr id="10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l="36443" t="12460" r="27782" b="69458"/>
                <a:stretch>
                  <a:fillRect/>
                </a:stretch>
              </p:blipFill>
              <p:spPr bwMode="auto">
                <a:xfrm>
                  <a:off x="3200400" y="1371600"/>
                  <a:ext cx="2209800" cy="990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" name="Picture 4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22873" t="13851" r="68492" b="68067"/>
                <a:stretch>
                  <a:fillRect/>
                </a:stretch>
              </p:blipFill>
              <p:spPr bwMode="auto">
                <a:xfrm>
                  <a:off x="2667000" y="1371600"/>
                  <a:ext cx="533400" cy="990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grpSp>
          <p:nvGrpSpPr>
            <p:cNvPr id="15" name="Group 14"/>
            <p:cNvGrpSpPr/>
            <p:nvPr/>
          </p:nvGrpSpPr>
          <p:grpSpPr>
            <a:xfrm>
              <a:off x="3962400" y="2895600"/>
              <a:ext cx="2743200" cy="2045732"/>
              <a:chOff x="3962400" y="2895600"/>
              <a:chExt cx="2743200" cy="204573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5638800" y="45720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20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53000" y="3897868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100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572000" y="3440668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2</a:t>
                </a:r>
                <a:r>
                  <a:rPr lang="sv-SE" b="1" dirty="0" smtClean="0"/>
                  <a:t>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962400" y="28956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1500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902" t="6897" r="8044" b="1304"/>
          <a:stretch>
            <a:fillRect/>
          </a:stretch>
        </p:blipFill>
        <p:spPr bwMode="auto">
          <a:xfrm>
            <a:off x="1600200" y="10668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그룹 4"/>
          <p:cNvGrpSpPr/>
          <p:nvPr/>
        </p:nvGrpSpPr>
        <p:grpSpPr>
          <a:xfrm>
            <a:off x="2667000" y="1371600"/>
            <a:ext cx="2743200" cy="990600"/>
            <a:chOff x="2667000" y="1371600"/>
            <a:chExt cx="2743200" cy="9906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36443" t="12460" r="27782" b="69458"/>
            <a:stretch>
              <a:fillRect/>
            </a:stretch>
          </p:blipFill>
          <p:spPr bwMode="auto">
            <a:xfrm>
              <a:off x="3200400" y="1371600"/>
              <a:ext cx="2209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22873" t="13851" r="68492" b="68067"/>
            <a:stretch>
              <a:fillRect/>
            </a:stretch>
          </p:blipFill>
          <p:spPr bwMode="auto">
            <a:xfrm>
              <a:off x="2667000" y="1371600"/>
              <a:ext cx="5334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s5</a:t>
            </a:r>
            <a:endParaRPr lang="ko-KR" alt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962400" y="2895600"/>
            <a:ext cx="2743200" cy="2045732"/>
            <a:chOff x="3962400" y="2895600"/>
            <a:chExt cx="2743200" cy="2045732"/>
          </a:xfrm>
        </p:grpSpPr>
        <p:sp>
          <p:nvSpPr>
            <p:cNvPr id="8" name="TextBox 7"/>
            <p:cNvSpPr txBox="1"/>
            <p:nvPr/>
          </p:nvSpPr>
          <p:spPr>
            <a:xfrm>
              <a:off x="5638800" y="45720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b="1" dirty="0" smtClean="0"/>
                <a:t>20</a:t>
              </a:r>
              <a:r>
                <a:rPr lang="el-GR" b="1" dirty="0" smtClean="0"/>
                <a:t>τ</a:t>
              </a:r>
              <a:endParaRPr lang="sv-SE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53000" y="3897868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b="1" dirty="0" smtClean="0"/>
                <a:t>100</a:t>
              </a:r>
              <a:r>
                <a:rPr lang="el-GR" b="1" dirty="0" smtClean="0"/>
                <a:t>τ</a:t>
              </a:r>
              <a:endParaRPr lang="sv-SE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3440668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b="1" dirty="0" smtClean="0"/>
                <a:t>2</a:t>
              </a:r>
              <a:r>
                <a:rPr lang="sv-SE" b="1" dirty="0" smtClean="0"/>
                <a:t>00</a:t>
              </a:r>
              <a:r>
                <a:rPr lang="el-GR" b="1" dirty="0" smtClean="0"/>
                <a:t>τ</a:t>
              </a:r>
              <a:endParaRPr lang="sv-SE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62400" y="28956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b="1" dirty="0" smtClean="0"/>
                <a:t>1500</a:t>
              </a:r>
              <a:r>
                <a:rPr lang="el-GR" b="1" dirty="0" smtClean="0"/>
                <a:t>τ</a:t>
              </a:r>
              <a:endParaRPr lang="sv-SE" b="1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s9</a:t>
            </a:r>
            <a:endParaRPr lang="ko-KR" alt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600200" y="1066800"/>
            <a:ext cx="5638800" cy="5029200"/>
            <a:chOff x="1600200" y="1066800"/>
            <a:chExt cx="5638800" cy="50292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902" t="6897" r="6811" b="1304"/>
            <a:stretch>
              <a:fillRect/>
            </a:stretch>
          </p:blipFill>
          <p:spPr bwMode="auto">
            <a:xfrm>
              <a:off x="1600200" y="1066800"/>
              <a:ext cx="5638800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" name="그룹 4"/>
            <p:cNvGrpSpPr/>
            <p:nvPr/>
          </p:nvGrpSpPr>
          <p:grpSpPr>
            <a:xfrm>
              <a:off x="2667000" y="1371600"/>
              <a:ext cx="2743200" cy="990600"/>
              <a:chOff x="2667000" y="1371600"/>
              <a:chExt cx="2743200" cy="990600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443" t="12460" r="27782" b="69458"/>
              <a:stretch>
                <a:fillRect/>
              </a:stretch>
            </p:blipFill>
            <p:spPr bwMode="auto">
              <a:xfrm>
                <a:off x="3200400" y="1371600"/>
                <a:ext cx="2209800" cy="990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2873" t="13851" r="68492" b="68067"/>
              <a:stretch>
                <a:fillRect/>
              </a:stretch>
            </p:blipFill>
            <p:spPr bwMode="auto">
              <a:xfrm>
                <a:off x="2667000" y="1371600"/>
                <a:ext cx="533400" cy="990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7" name="Group 6"/>
            <p:cNvGrpSpPr/>
            <p:nvPr/>
          </p:nvGrpSpPr>
          <p:grpSpPr>
            <a:xfrm>
              <a:off x="3962400" y="2895600"/>
              <a:ext cx="2743200" cy="2045732"/>
              <a:chOff x="3962400" y="2895600"/>
              <a:chExt cx="2743200" cy="204573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5638800" y="45720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20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953000" y="3897868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100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572000" y="3440668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2</a:t>
                </a:r>
                <a:r>
                  <a:rPr lang="sv-SE" b="1" dirty="0" smtClean="0"/>
                  <a:t>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962400" y="28956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1500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902" t="6897" r="8044" b="1304"/>
          <a:stretch>
            <a:fillRect/>
          </a:stretch>
        </p:blipFill>
        <p:spPr bwMode="auto">
          <a:xfrm>
            <a:off x="1600200" y="10668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그룹 4"/>
          <p:cNvGrpSpPr/>
          <p:nvPr/>
        </p:nvGrpSpPr>
        <p:grpSpPr>
          <a:xfrm>
            <a:off x="2667000" y="1371600"/>
            <a:ext cx="2743200" cy="990600"/>
            <a:chOff x="2667000" y="1371600"/>
            <a:chExt cx="2743200" cy="9906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36443" t="12460" r="27782" b="69458"/>
            <a:stretch>
              <a:fillRect/>
            </a:stretch>
          </p:blipFill>
          <p:spPr bwMode="auto">
            <a:xfrm>
              <a:off x="3200400" y="1371600"/>
              <a:ext cx="2209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22873" t="13851" r="68492" b="68067"/>
            <a:stretch>
              <a:fillRect/>
            </a:stretch>
          </p:blipFill>
          <p:spPr bwMode="auto">
            <a:xfrm>
              <a:off x="2667000" y="1371600"/>
              <a:ext cx="5334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t5</a:t>
            </a:r>
            <a:endParaRPr lang="ko-KR" alt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962400" y="2895600"/>
            <a:ext cx="2743200" cy="2045732"/>
            <a:chOff x="3962400" y="2895600"/>
            <a:chExt cx="2743200" cy="2045732"/>
          </a:xfrm>
        </p:grpSpPr>
        <p:sp>
          <p:nvSpPr>
            <p:cNvPr id="8" name="TextBox 7"/>
            <p:cNvSpPr txBox="1"/>
            <p:nvPr/>
          </p:nvSpPr>
          <p:spPr>
            <a:xfrm>
              <a:off x="5638800" y="45720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b="1" dirty="0" smtClean="0"/>
                <a:t>20</a:t>
              </a:r>
              <a:r>
                <a:rPr lang="el-GR" b="1" dirty="0" smtClean="0"/>
                <a:t>τ</a:t>
              </a:r>
              <a:endParaRPr lang="sv-SE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53000" y="3897868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b="1" dirty="0" smtClean="0"/>
                <a:t>100</a:t>
              </a:r>
              <a:r>
                <a:rPr lang="el-GR" b="1" dirty="0" smtClean="0"/>
                <a:t>τ</a:t>
              </a:r>
              <a:endParaRPr lang="sv-SE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3440668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b="1" dirty="0" smtClean="0"/>
                <a:t>2</a:t>
              </a:r>
              <a:r>
                <a:rPr lang="sv-SE" b="1" dirty="0" smtClean="0"/>
                <a:t>00</a:t>
              </a:r>
              <a:r>
                <a:rPr lang="el-GR" b="1" dirty="0" smtClean="0"/>
                <a:t>τ</a:t>
              </a:r>
              <a:endParaRPr lang="sv-SE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62400" y="28956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b="1" dirty="0" smtClean="0"/>
                <a:t>1500</a:t>
              </a:r>
              <a:r>
                <a:rPr lang="el-GR" b="1" dirty="0" smtClean="0"/>
                <a:t>τ</a:t>
              </a:r>
              <a:endParaRPr lang="sv-SE" b="1" dirty="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t9</a:t>
            </a:r>
            <a:endParaRPr lang="ko-KR" alt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600200" y="1066800"/>
            <a:ext cx="5562600" cy="5029200"/>
            <a:chOff x="1600200" y="1066800"/>
            <a:chExt cx="5562600" cy="502920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902" t="6897" r="8044" b="1304"/>
            <a:stretch>
              <a:fillRect/>
            </a:stretch>
          </p:blipFill>
          <p:spPr bwMode="auto">
            <a:xfrm>
              <a:off x="1600200" y="1066800"/>
              <a:ext cx="5562600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" name="그룹 4"/>
            <p:cNvGrpSpPr/>
            <p:nvPr/>
          </p:nvGrpSpPr>
          <p:grpSpPr>
            <a:xfrm>
              <a:off x="2667000" y="1371600"/>
              <a:ext cx="2743200" cy="990600"/>
              <a:chOff x="2667000" y="1371600"/>
              <a:chExt cx="2743200" cy="990600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443" t="12460" r="27782" b="69458"/>
              <a:stretch>
                <a:fillRect/>
              </a:stretch>
            </p:blipFill>
            <p:spPr bwMode="auto">
              <a:xfrm>
                <a:off x="3200400" y="1371600"/>
                <a:ext cx="2209800" cy="990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2873" t="13851" r="68492" b="68067"/>
              <a:stretch>
                <a:fillRect/>
              </a:stretch>
            </p:blipFill>
            <p:spPr bwMode="auto">
              <a:xfrm>
                <a:off x="2667000" y="1371600"/>
                <a:ext cx="533400" cy="990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7" name="Group 6"/>
            <p:cNvGrpSpPr/>
            <p:nvPr/>
          </p:nvGrpSpPr>
          <p:grpSpPr>
            <a:xfrm>
              <a:off x="3962400" y="2895600"/>
              <a:ext cx="2743200" cy="2045732"/>
              <a:chOff x="3962400" y="2895600"/>
              <a:chExt cx="2743200" cy="204573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5638800" y="45720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20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953000" y="3897868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100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572000" y="3440668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2</a:t>
                </a:r>
                <a:r>
                  <a:rPr lang="sv-SE" b="1" dirty="0" smtClean="0"/>
                  <a:t>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962400" y="28956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1500</a:t>
                </a:r>
                <a:r>
                  <a:rPr lang="el-GR" b="1" dirty="0" smtClean="0"/>
                  <a:t>τ</a:t>
                </a:r>
                <a:endParaRPr lang="sv-SE" b="1" dirty="0"/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668" t="5506" r="1876" b="1304"/>
          <a:stretch>
            <a:fillRect/>
          </a:stretch>
        </p:blipFill>
        <p:spPr bwMode="auto">
          <a:xfrm>
            <a:off x="1524000" y="990600"/>
            <a:ext cx="6019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</a:t>
            </a:r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902" t="5506" r="1876" b="1304"/>
          <a:stretch>
            <a:fillRect/>
          </a:stretch>
        </p:blipFill>
        <p:spPr bwMode="auto">
          <a:xfrm>
            <a:off x="1600200" y="9906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143</Words>
  <Application>Microsoft Office PowerPoint</Application>
  <PresentationFormat>On-screen Show (4:3)</PresentationFormat>
  <Paragraphs>75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테마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Soon-Heum Ko</dc:creator>
  <cp:lastModifiedBy>Soon-Heum "Jeff" Ko</cp:lastModifiedBy>
  <cp:revision>21</cp:revision>
  <dcterms:created xsi:type="dcterms:W3CDTF">2012-06-02T19:03:59Z</dcterms:created>
  <dcterms:modified xsi:type="dcterms:W3CDTF">2012-07-19T19:36:45Z</dcterms:modified>
</cp:coreProperties>
</file>