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56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D7D9CD"/>
    <a:srgbClr val="8BADBD"/>
    <a:srgbClr val="8BACBD"/>
    <a:srgbClr val="B5B5B5"/>
    <a:srgbClr val="424242"/>
    <a:srgbClr val="E4E6DE"/>
    <a:srgbClr val="595959"/>
    <a:srgbClr val="323232"/>
    <a:srgbClr val="E9A4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9" autoAdjust="0"/>
    <p:restoredTop sz="94668" autoAdjust="0"/>
  </p:normalViewPr>
  <p:slideViewPr>
    <p:cSldViewPr snapToGrid="0" snapToObjects="1">
      <p:cViewPr varScale="1">
        <p:scale>
          <a:sx n="150" d="100"/>
          <a:sy n="150" d="100"/>
        </p:scale>
        <p:origin x="-125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handoutMaster" Target="handoutMasters/handout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AC4B2-6F12-454D-8DA7-7B9C78843B81}" type="datetimeFigureOut">
              <a:rPr lang="en-US" smtClean="0"/>
              <a:pPr/>
              <a:t>9/17/10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2AEAE-9455-E64B-9026-F04C33961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24AD4-A78B-B645-8B43-825B1EB2901C}" type="datetimeFigureOut">
              <a:rPr lang="en-US" smtClean="0"/>
              <a:pPr/>
              <a:t>9/17/10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1C05A-BBAC-0741-9B8E-1278839E9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1C05A-BBAC-0741-9B8E-1278839E95F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130616" y="570391"/>
            <a:ext cx="1644429" cy="12890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 userDrawn="1"/>
        </p:nvSpPr>
        <p:spPr>
          <a:xfrm>
            <a:off x="0" y="2157319"/>
            <a:ext cx="8923005" cy="877234"/>
          </a:xfrm>
          <a:prstGeom prst="rect">
            <a:avLst/>
          </a:prstGeom>
          <a:solidFill>
            <a:srgbClr val="424242"/>
          </a:solidFill>
          <a:ln>
            <a:noFill/>
          </a:ln>
          <a:effectLst/>
          <a:scene3d>
            <a:camera prst="obliqueTopRight"/>
            <a:lightRig rig="threePt" dir="tl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SAGA Helvetica Logo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6205" y="2251145"/>
            <a:ext cx="2892308" cy="707358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914400" y="3043020"/>
            <a:ext cx="8001000" cy="3814980"/>
          </a:xfrm>
          <a:solidFill>
            <a:srgbClr val="E4E6DE"/>
          </a:solidFill>
        </p:spPr>
        <p:txBody>
          <a:bodyPr lIns="274320" tIns="91440" bIns="91440" anchor="t" anchorCtr="0">
            <a:noAutofit/>
          </a:bodyPr>
          <a:lstStyle>
            <a:lvl1pPr>
              <a:defRPr sz="2000">
                <a:solidFill>
                  <a:srgbClr val="59595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580094" y="6492875"/>
            <a:ext cx="2133600" cy="365125"/>
          </a:xfrm>
        </p:spPr>
        <p:txBody>
          <a:bodyPr/>
          <a:lstStyle/>
          <a:p>
            <a:fld id="{ADB8239A-D789-5443-937F-338E3AE3D41C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120588" y="6492875"/>
            <a:ext cx="2895600" cy="365125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24990"/>
            <a:ext cx="8913813" cy="792651"/>
          </a:xfrm>
          <a:solidFill>
            <a:srgbClr val="424242"/>
          </a:solidFill>
        </p:spPr>
        <p:txBody>
          <a:bodyPr lIns="1097280" anchor="ctr" anchorCtr="0">
            <a:normAutofit/>
          </a:bodyPr>
          <a:lstStyle>
            <a:lvl1pPr>
              <a:defRPr sz="2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7533" y="2068618"/>
            <a:ext cx="7707367" cy="4197711"/>
          </a:xfrm>
        </p:spPr>
        <p:txBody>
          <a:bodyPr/>
          <a:lstStyle>
            <a:lvl1pPr>
              <a:buClr>
                <a:srgbClr val="8BACBD"/>
              </a:buClr>
              <a:defRPr/>
            </a:lvl1pPr>
            <a:lvl2pPr>
              <a:buClr>
                <a:srgbClr val="B5B5B5"/>
              </a:buClr>
              <a:defRPr/>
            </a:lvl2pPr>
            <a:lvl3pPr>
              <a:buClr>
                <a:srgbClr val="8BACBD"/>
              </a:buClr>
              <a:defRPr/>
            </a:lvl3pPr>
            <a:lvl4pPr>
              <a:buClr>
                <a:srgbClr val="B5B5B5"/>
              </a:buClr>
              <a:defRPr/>
            </a:lvl4pPr>
            <a:lvl5pPr>
              <a:buClr>
                <a:srgbClr val="8BACBD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pic>
        <p:nvPicPr>
          <p:cNvPr id="8" name="Picture 7" descr="SAGA Helvetica 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4298" y="334440"/>
            <a:ext cx="2282176" cy="558141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6580094" y="6492875"/>
            <a:ext cx="2133600" cy="365125"/>
          </a:xfrm>
        </p:spPr>
        <p:txBody>
          <a:bodyPr/>
          <a:lstStyle/>
          <a:p>
            <a:fld id="{BC26097E-015C-3B4D-86C1-CD2AD30F0B81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120588" y="6492875"/>
            <a:ext cx="2895600" cy="365125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649F4-2545-3040-B7BD-803CA59D50C7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9088-CEDD-2F48-A9A0-611A3CC03FE9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AED87ACF-EB3C-EA42-8610-542FB50388EB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0E0DC31B-692F-774E-A937-DA560DE61DA8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FDAE-5BDC-1B4F-BC4C-23C867CEBC21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C516-787B-9A45-AFCF-5D75DD78DEBE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F19CAA94-9393-BB4A-8CB6-008B1351A132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459EC1CE-E98D-704D-AD6F-6E3323A36483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92A5-8B3E-1949-B0CC-6F0593ACFA8E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C381DA14-A3C0-9C42-96F2-BEE3D5DE963D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33319320-9A5F-694B-B7B5-C734EC93AAA2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E397-A6E6-7547-B24A-92BB5049E0F2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B7D46-BD5E-E641-9118-DCE28F3B83FA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3476A5E-2ED6-7749-A8C1-D0B1EEEB97E0}" type="datetime1">
              <a:rPr lang="en-US" smtClean="0"/>
              <a:pPr/>
              <a:t>9/17/10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F7665AF-92BA-E649-941D-268879B3EA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914400" y="4318000"/>
            <a:ext cx="8001000" cy="2540000"/>
          </a:xfrm>
        </p:spPr>
        <p:txBody>
          <a:bodyPr/>
          <a:lstStyle/>
          <a:p>
            <a:r>
              <a:rPr lang="en-US" dirty="0" smtClean="0"/>
              <a:t>Building and Installing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tIns="274320"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05509" y="6282902"/>
            <a:ext cx="472733" cy="4636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41023" y="6271762"/>
            <a:ext cx="463656" cy="4636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770" y="6306664"/>
            <a:ext cx="1079685" cy="421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17533" y="2571586"/>
            <a:ext cx="7707368" cy="523220"/>
          </a:xfrm>
          <a:prstGeom prst="rect">
            <a:avLst/>
          </a:prstGeom>
          <a:solidFill>
            <a:srgbClr val="D7D9CD"/>
          </a:solidFill>
          <a:ln>
            <a:solidFill>
              <a:srgbClr val="8BADB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latin typeface="Andale Mono"/>
                <a:cs typeface="Andale Mono"/>
              </a:rPr>
              <a:t>10</a:t>
            </a:r>
            <a:r>
              <a:rPr lang="en-US" sz="1400" dirty="0" smtClean="0">
                <a:latin typeface="Andale Mono"/>
                <a:cs typeface="Andale Mono"/>
              </a:rPr>
              <a:t> PRINT </a:t>
            </a:r>
            <a:r>
              <a:rPr lang="en-US" sz="1400" dirty="0" smtClean="0">
                <a:latin typeface="Andale Mono"/>
                <a:cs typeface="Andale Mono"/>
              </a:rPr>
              <a:t>“HELLO WORLD”</a:t>
            </a:r>
          </a:p>
          <a:p>
            <a:r>
              <a:rPr lang="en-US" sz="1400" dirty="0" smtClean="0">
                <a:latin typeface="Andale Mono"/>
                <a:cs typeface="Andale Mono"/>
              </a:rPr>
              <a:t>20 GOTO 10</a:t>
            </a:r>
            <a:endParaRPr lang="en-US" sz="1400" dirty="0">
              <a:latin typeface="Andale Mono"/>
              <a:cs typeface="Andale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spective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erspective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Perspective.thmx</Template>
  <TotalTime>136</TotalTime>
  <Words>13</Words>
  <Application>Microsoft Macintosh PowerPoint</Application>
  <PresentationFormat>On-screen Show (4:3)</PresentationFormat>
  <Paragraphs>4</Paragraphs>
  <Slides>2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Perspective</vt:lpstr>
      <vt:lpstr>Slide 1</vt:lpstr>
      <vt:lpstr>Slide 2</vt:lpstr>
    </vt:vector>
  </TitlesOfParts>
  <Company>Louisiana State Univeristy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SAGA</dc:title>
  <dc:creator>Ole Weidner</dc:creator>
  <cp:lastModifiedBy>Ole</cp:lastModifiedBy>
  <cp:revision>34</cp:revision>
  <dcterms:created xsi:type="dcterms:W3CDTF">2010-09-17T15:59:30Z</dcterms:created>
  <dcterms:modified xsi:type="dcterms:W3CDTF">2010-09-17T16:00:25Z</dcterms:modified>
</cp:coreProperties>
</file>